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3" r:id="rId4"/>
    <p:sldMasterId id="2147483684" r:id="rId5"/>
    <p:sldMasterId id="2147483691" r:id="rId6"/>
    <p:sldMasterId id="2147483693" r:id="rId7"/>
    <p:sldMasterId id="2147483698" r:id="rId8"/>
  </p:sldMasterIdLst>
  <p:notesMasterIdLst>
    <p:notesMasterId r:id="rId48"/>
  </p:notesMasterIdLst>
  <p:handoutMasterIdLst>
    <p:handoutMasterId r:id="rId49"/>
  </p:handoutMasterIdLst>
  <p:sldIdLst>
    <p:sldId id="275" r:id="rId9"/>
    <p:sldId id="276" r:id="rId10"/>
    <p:sldId id="278" r:id="rId11"/>
    <p:sldId id="279" r:id="rId12"/>
    <p:sldId id="280" r:id="rId13"/>
    <p:sldId id="293" r:id="rId14"/>
    <p:sldId id="305" r:id="rId15"/>
    <p:sldId id="306" r:id="rId16"/>
    <p:sldId id="304" r:id="rId17"/>
    <p:sldId id="292" r:id="rId18"/>
    <p:sldId id="281" r:id="rId19"/>
    <p:sldId id="312" r:id="rId20"/>
    <p:sldId id="282" r:id="rId21"/>
    <p:sldId id="313" r:id="rId22"/>
    <p:sldId id="283" r:id="rId23"/>
    <p:sldId id="287" r:id="rId24"/>
    <p:sldId id="315" r:id="rId25"/>
    <p:sldId id="288" r:id="rId26"/>
    <p:sldId id="321" r:id="rId27"/>
    <p:sldId id="316" r:id="rId28"/>
    <p:sldId id="289" r:id="rId29"/>
    <p:sldId id="290" r:id="rId30"/>
    <p:sldId id="291" r:id="rId31"/>
    <p:sldId id="314" r:id="rId32"/>
    <p:sldId id="317" r:id="rId33"/>
    <p:sldId id="298" r:id="rId34"/>
    <p:sldId id="301" r:id="rId35"/>
    <p:sldId id="300" r:id="rId36"/>
    <p:sldId id="319" r:id="rId37"/>
    <p:sldId id="320" r:id="rId38"/>
    <p:sldId id="322" r:id="rId39"/>
    <p:sldId id="295" r:id="rId40"/>
    <p:sldId id="308" r:id="rId41"/>
    <p:sldId id="309" r:id="rId42"/>
    <p:sldId id="310" r:id="rId43"/>
    <p:sldId id="311" r:id="rId44"/>
    <p:sldId id="284" r:id="rId45"/>
    <p:sldId id="285" r:id="rId46"/>
    <p:sldId id="323" r:id="rId47"/>
  </p:sldIdLst>
  <p:sldSz cx="9144000" cy="5143500" type="screen16x9"/>
  <p:notesSz cx="6669088" cy="9872663"/>
  <p:defaultTextStyle>
    <a:defPPr>
      <a:defRPr lang="en-GB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595959"/>
    <a:srgbClr val="000000"/>
    <a:srgbClr val="6EA92D"/>
    <a:srgbClr val="CADCF0"/>
    <a:srgbClr val="B9C9D5"/>
    <a:srgbClr val="2C3841"/>
    <a:srgbClr val="FFFFFF"/>
    <a:srgbClr val="458557"/>
    <a:srgbClr val="9BA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1" autoAdjust="0"/>
    <p:restoredTop sz="83662" autoAdjust="0"/>
  </p:normalViewPr>
  <p:slideViewPr>
    <p:cSldViewPr snapToGrid="0">
      <p:cViewPr varScale="1">
        <p:scale>
          <a:sx n="77" d="100"/>
          <a:sy n="7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Chart%20in%20Microsoft%20PowerPoint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Funder &amp; funder and research organisation </c:v>
                </c:pt>
                <c:pt idx="1">
                  <c:v>Multiple research organisations </c:v>
                </c:pt>
                <c:pt idx="2">
                  <c:v>University or research institution</c:v>
                </c:pt>
                <c:pt idx="3">
                  <c:v>Sub-unit of research organisation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219</c:v>
                </c:pt>
                <c:pt idx="1">
                  <c:v>9</c:v>
                </c:pt>
                <c:pt idx="2">
                  <c:v>556</c:v>
                </c:pt>
                <c:pt idx="3">
                  <c:v>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table'!$B$42:$B$46</c:f>
              <c:strCache>
                <c:ptCount val="5"/>
                <c:pt idx="0">
                  <c:v>Yes unconditionally</c:v>
                </c:pt>
                <c:pt idx="1">
                  <c:v>Yes conditionally</c:v>
                </c:pt>
                <c:pt idx="2">
                  <c:v>No</c:v>
                </c:pt>
                <c:pt idx="3">
                  <c:v>Not specified</c:v>
                </c:pt>
                <c:pt idx="4">
                  <c:v>No answer</c:v>
                </c:pt>
              </c:strCache>
            </c:strRef>
          </c:cat>
          <c:val>
            <c:numRef>
              <c:f>'Frequency table'!$C$42:$C$46</c:f>
              <c:numCache>
                <c:formatCode>General</c:formatCode>
                <c:ptCount val="5"/>
                <c:pt idx="0">
                  <c:v>1</c:v>
                </c:pt>
                <c:pt idx="1">
                  <c:v>16</c:v>
                </c:pt>
                <c:pt idx="2">
                  <c:v>7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table'!$B$52:$B$54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specified</c:v>
                </c:pt>
              </c:strCache>
            </c:strRef>
          </c:cat>
          <c:val>
            <c:numRef>
              <c:f>'Frequency table'!$C$52:$C$54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table'!$B$91:$B$97</c:f>
              <c:strCache>
                <c:ptCount val="7"/>
                <c:pt idx="0">
                  <c:v>As early as possible</c:v>
                </c:pt>
                <c:pt idx="1">
                  <c:v>Immediately upon (or within x months of) date of publication</c:v>
                </c:pt>
                <c:pt idx="2">
                  <c:v>Immediately upon (or within 3 months of) date of publication</c:v>
                </c:pt>
                <c:pt idx="3">
                  <c:v>Immediately upon (or within 12 months of) date of publication</c:v>
                </c:pt>
                <c:pt idx="4">
                  <c:v>Immediately upon (or within x months of) date of acceptance</c:v>
                </c:pt>
                <c:pt idx="5">
                  <c:v>Immediately upon (or within 3 months of) date of acceptance</c:v>
                </c:pt>
                <c:pt idx="6">
                  <c:v>Unspecified</c:v>
                </c:pt>
              </c:strCache>
            </c:strRef>
          </c:cat>
          <c:val>
            <c:numRef>
              <c:f>'Frequency table'!$D$91:$D$97</c:f>
              <c:numCache>
                <c:formatCode>0%</c:formatCode>
                <c:ptCount val="7"/>
                <c:pt idx="0">
                  <c:v>0.13157894736842105</c:v>
                </c:pt>
                <c:pt idx="1">
                  <c:v>0.15789473684210525</c:v>
                </c:pt>
                <c:pt idx="2">
                  <c:v>2.6315789473684209E-2</c:v>
                </c:pt>
                <c:pt idx="3">
                  <c:v>2.6315789473684209E-2</c:v>
                </c:pt>
                <c:pt idx="4">
                  <c:v>0.36842105263157893</c:v>
                </c:pt>
                <c:pt idx="5">
                  <c:v>5.2631578947368418E-2</c:v>
                </c:pt>
                <c:pt idx="6">
                  <c:v>0.23684210526315788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74431321084869"/>
          <c:y val="5.294728783902012E-2"/>
          <c:w val="0.3345890201224847"/>
          <c:h val="0.94503135024788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PowerPoint]Frequency table'!$F$15:$F$21</c:f>
              <c:strCache>
                <c:ptCount val="7"/>
                <c:pt idx="0">
                  <c:v>As early as possible</c:v>
                </c:pt>
                <c:pt idx="1">
                  <c:v>Immediately upon (or within x months of) date of publication</c:v>
                </c:pt>
                <c:pt idx="2">
                  <c:v>Immediately upon (or within 12 months of) date of publication</c:v>
                </c:pt>
                <c:pt idx="3">
                  <c:v>Immediately upon (or within 12/24 months of) date of publication</c:v>
                </c:pt>
                <c:pt idx="4">
                  <c:v>Immediately upon (or within x months of) date of acceptance</c:v>
                </c:pt>
                <c:pt idx="5">
                  <c:v>Other</c:v>
                </c:pt>
                <c:pt idx="6">
                  <c:v>Unspecified</c:v>
                </c:pt>
              </c:strCache>
            </c:strRef>
          </c:cat>
          <c:val>
            <c:numRef>
              <c:f>'[Chart in Microsoft PowerPoint]Frequency table'!$G$15:$G$21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42629046369206"/>
          <c:y val="2.9799139690871973E-2"/>
          <c:w val="0.32390704286964128"/>
          <c:h val="0.9172535724701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-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table'!$F$27:$F$33</c:f>
              <c:strCache>
                <c:ptCount val="7"/>
                <c:pt idx="0">
                  <c:v>6/12 months</c:v>
                </c:pt>
                <c:pt idx="1">
                  <c:v>12 months </c:v>
                </c:pt>
                <c:pt idx="2">
                  <c:v>12/24 months</c:v>
                </c:pt>
                <c:pt idx="3">
                  <c:v>24 months</c:v>
                </c:pt>
                <c:pt idx="4">
                  <c:v>Not specified</c:v>
                </c:pt>
                <c:pt idx="5">
                  <c:v>Other</c:v>
                </c:pt>
                <c:pt idx="6">
                  <c:v>No answer</c:v>
                </c:pt>
              </c:strCache>
            </c:strRef>
          </c:cat>
          <c:val>
            <c:numRef>
              <c:f>'Frequency table'!$G$27:$G$33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table'!$F$39:$F$44</c:f>
              <c:strCache>
                <c:ptCount val="6"/>
                <c:pt idx="0">
                  <c:v>Yes unconditionally</c:v>
                </c:pt>
                <c:pt idx="1">
                  <c:v>Yes conditionally</c:v>
                </c:pt>
                <c:pt idx="2">
                  <c:v>No</c:v>
                </c:pt>
                <c:pt idx="3">
                  <c:v>Not specified</c:v>
                </c:pt>
                <c:pt idx="4">
                  <c:v>No answer</c:v>
                </c:pt>
                <c:pt idx="5">
                  <c:v>Other</c:v>
                </c:pt>
              </c:strCache>
            </c:strRef>
          </c:cat>
          <c:val>
            <c:numRef>
              <c:f>'Frequency table'!$H$39:$H$44</c:f>
              <c:numCache>
                <c:formatCode>0%</c:formatCode>
                <c:ptCount val="6"/>
                <c:pt idx="0">
                  <c:v>2.6315789473684209E-2</c:v>
                </c:pt>
                <c:pt idx="1">
                  <c:v>0.52631578947368418</c:v>
                </c:pt>
                <c:pt idx="2">
                  <c:v>2.6315789473684209E-2</c:v>
                </c:pt>
                <c:pt idx="3">
                  <c:v>0.23684210526315788</c:v>
                </c:pt>
                <c:pt idx="4">
                  <c:v>0.15789473684210525</c:v>
                </c:pt>
                <c:pt idx="5">
                  <c:v>2.6315789473684209E-2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table'!$F$58:$F$61</c:f>
              <c:strCache>
                <c:ptCount val="4"/>
                <c:pt idx="0">
                  <c:v>CC BY</c:v>
                </c:pt>
                <c:pt idx="1">
                  <c:v>Not specified</c:v>
                </c:pt>
                <c:pt idx="2">
                  <c:v>Other</c:v>
                </c:pt>
                <c:pt idx="3">
                  <c:v>No answer</c:v>
                </c:pt>
              </c:strCache>
            </c:strRef>
          </c:cat>
          <c:val>
            <c:numRef>
              <c:f>'Frequency table'!$G$58:$G$61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table'!$J$73:$J$75</c:f>
              <c:strCache>
                <c:ptCount val="3"/>
                <c:pt idx="0">
                  <c:v>CC BY</c:v>
                </c:pt>
                <c:pt idx="1">
                  <c:v>Not specified</c:v>
                </c:pt>
                <c:pt idx="2">
                  <c:v>No answer</c:v>
                </c:pt>
              </c:strCache>
            </c:strRef>
          </c:cat>
          <c:val>
            <c:numRef>
              <c:f>'Frequency table'!$K$73:$K$75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PowerPoint]Frequency table'!$C$26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PowerPoint]Frequency table'!$B$27:$B$28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'[Chart in Microsoft PowerPoint]Frequency table'!$C$27:$C$28</c:f>
              <c:numCache>
                <c:formatCode>General</c:formatCode>
                <c:ptCount val="2"/>
                <c:pt idx="0">
                  <c:v>37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PowerPoint]Frequency table'!$C$33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PowerPoint]Frequency table'!$B$34:$B$35</c:f>
              <c:strCache>
                <c:ptCount val="2"/>
                <c:pt idx="0">
                  <c:v>Required</c:v>
                </c:pt>
                <c:pt idx="1">
                  <c:v>Recommended</c:v>
                </c:pt>
              </c:strCache>
            </c:strRef>
          </c:cat>
          <c:val>
            <c:numRef>
              <c:f>'[Chart in Microsoft PowerPoint]Frequency table'!$C$34:$C$35</c:f>
              <c:numCache>
                <c:formatCode>General</c:formatCode>
                <c:ptCount val="2"/>
                <c:pt idx="0">
                  <c:v>33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table'!$F$68:$F$69</c:f>
              <c:strCache>
                <c:ptCount val="2"/>
                <c:pt idx="0">
                  <c:v>Journal Article </c:v>
                </c:pt>
                <c:pt idx="1">
                  <c:v>Journal Article &amp; Conference Proceeding</c:v>
                </c:pt>
              </c:strCache>
            </c:strRef>
          </c:cat>
          <c:val>
            <c:numRef>
              <c:f>'Frequency table'!$G$68:$G$69</c:f>
              <c:numCache>
                <c:formatCode>0%</c:formatCode>
                <c:ptCount val="2"/>
                <c:pt idx="0">
                  <c:v>8.1081081081081099E-2</c:v>
                </c:pt>
                <c:pt idx="1">
                  <c:v>0.92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table'!$B$68:$B$72</c:f>
              <c:strCache>
                <c:ptCount val="5"/>
                <c:pt idx="0">
                  <c:v>Author's manuscript post-peer-review</c:v>
                </c:pt>
                <c:pt idx="1">
                  <c:v>Author's manuscript pre-peer-review, post-peer-review, published version, other</c:v>
                </c:pt>
                <c:pt idx="2">
                  <c:v>Other</c:v>
                </c:pt>
                <c:pt idx="3">
                  <c:v>Published version</c:v>
                </c:pt>
                <c:pt idx="4">
                  <c:v>No answer</c:v>
                </c:pt>
              </c:strCache>
            </c:strRef>
          </c:cat>
          <c:val>
            <c:numRef>
              <c:f>'Frequency table'!$C$68:$C$72</c:f>
              <c:numCache>
                <c:formatCode>General</c:formatCode>
                <c:ptCount val="5"/>
                <c:pt idx="0">
                  <c:v>29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900" spc="-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PowerPoint]Frequency table'!$C$77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PowerPoint]Frequency table'!$B$78:$B$85</c:f>
              <c:strCache>
                <c:ptCount val="8"/>
                <c:pt idx="0">
                  <c:v>Institutional repository</c:v>
                </c:pt>
                <c:pt idx="1">
                  <c:v>Funder repository</c:v>
                </c:pt>
                <c:pt idx="2">
                  <c:v>Subject repository</c:v>
                </c:pt>
                <c:pt idx="3">
                  <c:v>National repository</c:v>
                </c:pt>
                <c:pt idx="4">
                  <c:v>Any repository</c:v>
                </c:pt>
                <c:pt idx="5">
                  <c:v>Other</c:v>
                </c:pt>
                <c:pt idx="6">
                  <c:v>Institutional repository,
Funder repository,
Other</c:v>
                </c:pt>
                <c:pt idx="7">
                  <c:v>Not specified</c:v>
                </c:pt>
              </c:strCache>
            </c:strRef>
          </c:cat>
          <c:val>
            <c:numRef>
              <c:f>'[Chart in Microsoft PowerPoint]Frequency table'!$C$78:$C$85</c:f>
              <c:numCache>
                <c:formatCode>General</c:formatCode>
                <c:ptCount val="8"/>
                <c:pt idx="0">
                  <c:v>30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86192038495188"/>
          <c:y val="9.1708810747408373E-2"/>
          <c:w val="0.24636548556430446"/>
          <c:h val="0.90829118925259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900" b="0" i="0" u="none" strike="noStrike" kern="900" spc="-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table'!$F$7:$F$9</c:f>
              <c:strCache>
                <c:ptCount val="3"/>
                <c:pt idx="0">
                  <c:v>Required</c:v>
                </c:pt>
                <c:pt idx="1">
                  <c:v>Recommended</c:v>
                </c:pt>
                <c:pt idx="2">
                  <c:v>Not specified</c:v>
                </c:pt>
              </c:strCache>
            </c:strRef>
          </c:cat>
          <c:val>
            <c:numRef>
              <c:f>'Frequency table'!$G$7:$G$9</c:f>
              <c:numCache>
                <c:formatCode>General</c:formatCode>
                <c:ptCount val="3"/>
                <c:pt idx="0">
                  <c:v>26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'Frequency table'!$J$7:$J$9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'Frequency table'!$K$7:$K$9</c:f>
              <c:numCache>
                <c:formatCode>General</c:formatCode>
                <c:ptCount val="3"/>
                <c:pt idx="0">
                  <c:v>5</c:v>
                </c:pt>
                <c:pt idx="1">
                  <c:v>32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'[Chart in Microsoft PowerPoint]Frequency table'!$K$32</c:f>
              <c:strCache>
                <c:ptCount val="1"/>
                <c:pt idx="0">
                  <c:v>Frequency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PowerPoint]Frequency table'!$J$33:$J$36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specified</c:v>
                </c:pt>
                <c:pt idx="3">
                  <c:v>No answer</c:v>
                </c:pt>
              </c:strCache>
            </c:strRef>
          </c:cat>
          <c:val>
            <c:numRef>
              <c:f>'[Chart in Microsoft PowerPoint]Frequency table'!$K$33:$K$36</c:f>
              <c:numCache>
                <c:formatCode>General</c:formatCode>
                <c:ptCount val="4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4A733-AE80-488B-A432-E19F1A9EF602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8353A93-355A-485A-91B4-0D9D086695CF}">
      <dgm:prSet phldrT="[Text]" custT="1"/>
      <dgm:spPr/>
      <dgm:t>
        <a:bodyPr/>
        <a:lstStyle/>
        <a:p>
          <a:r>
            <a:rPr lang="en-GB" sz="1100" b="1" dirty="0" smtClean="0"/>
            <a:t>Organisation</a:t>
          </a:r>
          <a:endParaRPr lang="en-GB" sz="1100" b="1" dirty="0"/>
        </a:p>
      </dgm:t>
    </dgm:pt>
    <dgm:pt modelId="{C5F7772C-393D-4FBC-A6A3-D7F9FCF33D8A}" type="parTrans" cxnId="{5630D1DF-4804-47FF-A5AA-E0F02D1A28A0}">
      <dgm:prSet/>
      <dgm:spPr/>
      <dgm:t>
        <a:bodyPr/>
        <a:lstStyle/>
        <a:p>
          <a:endParaRPr lang="en-GB"/>
        </a:p>
      </dgm:t>
    </dgm:pt>
    <dgm:pt modelId="{AAE321D3-9D1D-4235-BE04-181B9D1DDCB1}" type="sibTrans" cxnId="{5630D1DF-4804-47FF-A5AA-E0F02D1A28A0}">
      <dgm:prSet/>
      <dgm:spPr/>
      <dgm:t>
        <a:bodyPr/>
        <a:lstStyle/>
        <a:p>
          <a:endParaRPr lang="en-GB"/>
        </a:p>
      </dgm:t>
    </dgm:pt>
    <dgm:pt modelId="{305177B9-DC4C-43D6-921E-EB35637ADC2F}">
      <dgm:prSet phldrT="[Text]" custT="1"/>
      <dgm:spPr/>
      <dgm:t>
        <a:bodyPr/>
        <a:lstStyle/>
        <a:p>
          <a:r>
            <a:rPr lang="en-GB" sz="700" dirty="0" smtClean="0"/>
            <a:t>Name of organisation issuing the policy</a:t>
          </a:r>
          <a:endParaRPr lang="en-GB" sz="700" dirty="0"/>
        </a:p>
      </dgm:t>
    </dgm:pt>
    <dgm:pt modelId="{EDB58B8A-8662-429B-BFED-D6368965E64D}" type="parTrans" cxnId="{A2507444-65F8-47DA-B6E7-5A59499A6843}">
      <dgm:prSet/>
      <dgm:spPr/>
      <dgm:t>
        <a:bodyPr/>
        <a:lstStyle/>
        <a:p>
          <a:endParaRPr lang="en-GB"/>
        </a:p>
      </dgm:t>
    </dgm:pt>
    <dgm:pt modelId="{5B4E3175-2ADD-43E9-B028-77EEC7568F00}" type="sibTrans" cxnId="{A2507444-65F8-47DA-B6E7-5A59499A6843}">
      <dgm:prSet/>
      <dgm:spPr/>
      <dgm:t>
        <a:bodyPr/>
        <a:lstStyle/>
        <a:p>
          <a:endParaRPr lang="en-GB"/>
        </a:p>
      </dgm:t>
    </dgm:pt>
    <dgm:pt modelId="{82D1D404-0755-4BAA-982A-C2A623AF878A}">
      <dgm:prSet phldrT="[Text]" custT="1"/>
      <dgm:spPr/>
      <dgm:t>
        <a:bodyPr/>
        <a:lstStyle/>
        <a:p>
          <a:r>
            <a:rPr lang="en-GB" sz="700" dirty="0" smtClean="0"/>
            <a:t>Identifier for the organisation</a:t>
          </a:r>
          <a:endParaRPr lang="en-GB" sz="700" dirty="0"/>
        </a:p>
      </dgm:t>
    </dgm:pt>
    <dgm:pt modelId="{2CB27F96-88F4-43B7-8E56-FCACF75DCC0F}" type="parTrans" cxnId="{9B85BA3E-A55A-4957-81B2-CBA13D93730D}">
      <dgm:prSet/>
      <dgm:spPr/>
      <dgm:t>
        <a:bodyPr/>
        <a:lstStyle/>
        <a:p>
          <a:endParaRPr lang="en-GB"/>
        </a:p>
      </dgm:t>
    </dgm:pt>
    <dgm:pt modelId="{5870C63A-E08E-481E-B598-E2B48E800036}" type="sibTrans" cxnId="{9B85BA3E-A55A-4957-81B2-CBA13D93730D}">
      <dgm:prSet/>
      <dgm:spPr/>
      <dgm:t>
        <a:bodyPr/>
        <a:lstStyle/>
        <a:p>
          <a:endParaRPr lang="en-GB"/>
        </a:p>
      </dgm:t>
    </dgm:pt>
    <dgm:pt modelId="{D50AADBC-EA08-464B-BBCF-0A8E9E7F60AE}">
      <dgm:prSet phldrT="[Text]" custT="1"/>
      <dgm:spPr/>
      <dgm:t>
        <a:bodyPr/>
        <a:lstStyle/>
        <a:p>
          <a:r>
            <a:rPr lang="en-GB" sz="700" dirty="0" smtClean="0"/>
            <a:t>Type of organisation</a:t>
          </a:r>
          <a:endParaRPr lang="en-GB" sz="700" dirty="0"/>
        </a:p>
      </dgm:t>
    </dgm:pt>
    <dgm:pt modelId="{87985330-D7FE-4FAB-9281-D0FD74E00394}" type="parTrans" cxnId="{9B2620ED-4A8B-4CC5-917D-E47CAF4F56C9}">
      <dgm:prSet/>
      <dgm:spPr/>
      <dgm:t>
        <a:bodyPr/>
        <a:lstStyle/>
        <a:p>
          <a:endParaRPr lang="en-GB"/>
        </a:p>
      </dgm:t>
    </dgm:pt>
    <dgm:pt modelId="{8F7710F9-807C-43D1-A2D5-A72F1AA82662}" type="sibTrans" cxnId="{9B2620ED-4A8B-4CC5-917D-E47CAF4F56C9}">
      <dgm:prSet/>
      <dgm:spPr/>
      <dgm:t>
        <a:bodyPr/>
        <a:lstStyle/>
        <a:p>
          <a:endParaRPr lang="en-GB"/>
        </a:p>
      </dgm:t>
    </dgm:pt>
    <dgm:pt modelId="{32E0B562-F8DE-4882-8D55-70513092599A}">
      <dgm:prSet phldrT="[Text]" custT="1"/>
      <dgm:spPr/>
      <dgm:t>
        <a:bodyPr/>
        <a:lstStyle/>
        <a:p>
          <a:r>
            <a:rPr lang="en-GB" sz="700" dirty="0" smtClean="0"/>
            <a:t>Link to organisation</a:t>
          </a:r>
          <a:endParaRPr lang="en-GB" sz="700" dirty="0"/>
        </a:p>
      </dgm:t>
    </dgm:pt>
    <dgm:pt modelId="{DA1211D1-D536-451D-8277-D8BE583AF1B6}" type="parTrans" cxnId="{78F67450-D5BB-40E3-9208-A6091FC406B0}">
      <dgm:prSet/>
      <dgm:spPr/>
      <dgm:t>
        <a:bodyPr/>
        <a:lstStyle/>
        <a:p>
          <a:endParaRPr lang="en-GB"/>
        </a:p>
      </dgm:t>
    </dgm:pt>
    <dgm:pt modelId="{344D41FB-4CE4-4AB9-9B87-13269AC64C8F}" type="sibTrans" cxnId="{78F67450-D5BB-40E3-9208-A6091FC406B0}">
      <dgm:prSet/>
      <dgm:spPr/>
      <dgm:t>
        <a:bodyPr/>
        <a:lstStyle/>
        <a:p>
          <a:endParaRPr lang="en-GB"/>
        </a:p>
      </dgm:t>
    </dgm:pt>
    <dgm:pt modelId="{0E9B79C8-7B66-4C86-A46F-81D3005732B8}">
      <dgm:prSet custT="1"/>
      <dgm:spPr/>
      <dgm:t>
        <a:bodyPr/>
        <a:lstStyle/>
        <a:p>
          <a:r>
            <a:rPr lang="en-GB" sz="700" dirty="0" smtClean="0"/>
            <a:t>What kinds of items does the policy cover?</a:t>
          </a:r>
          <a:endParaRPr lang="en-GB" sz="700" dirty="0"/>
        </a:p>
      </dgm:t>
    </dgm:pt>
    <dgm:pt modelId="{55475839-8A8C-47C4-8501-89E70F4B73C6}" type="parTrans" cxnId="{77C97EB7-0131-4A5B-8538-B26606D702B0}">
      <dgm:prSet/>
      <dgm:spPr/>
      <dgm:t>
        <a:bodyPr/>
        <a:lstStyle/>
        <a:p>
          <a:endParaRPr lang="en-GB"/>
        </a:p>
      </dgm:t>
    </dgm:pt>
    <dgm:pt modelId="{E7AB5130-8AB0-4D3B-ABDD-1D760D7C18E1}" type="sibTrans" cxnId="{77C97EB7-0131-4A5B-8538-B26606D702B0}">
      <dgm:prSet/>
      <dgm:spPr/>
      <dgm:t>
        <a:bodyPr/>
        <a:lstStyle/>
        <a:p>
          <a:endParaRPr lang="en-GB"/>
        </a:p>
      </dgm:t>
    </dgm:pt>
    <dgm:pt modelId="{19BE6A28-69E8-450D-B63B-665910771947}">
      <dgm:prSet custT="1"/>
      <dgm:spPr/>
      <dgm:t>
        <a:bodyPr/>
        <a:lstStyle/>
        <a:p>
          <a:r>
            <a:rPr lang="en-GB" sz="700" dirty="0" smtClean="0"/>
            <a:t>Country or region in which the organisation is based</a:t>
          </a:r>
          <a:endParaRPr lang="en-GB" sz="700" dirty="0"/>
        </a:p>
      </dgm:t>
    </dgm:pt>
    <dgm:pt modelId="{215ACBC0-9F68-4DA2-97A2-BC0B89E429A0}" type="parTrans" cxnId="{8D3CE114-7789-4EA0-A2EB-29CEB993B3FB}">
      <dgm:prSet/>
      <dgm:spPr/>
      <dgm:t>
        <a:bodyPr/>
        <a:lstStyle/>
        <a:p>
          <a:endParaRPr lang="en-GB"/>
        </a:p>
      </dgm:t>
    </dgm:pt>
    <dgm:pt modelId="{C85AB00F-C685-460A-87B1-A9D4A12D7FDF}" type="sibTrans" cxnId="{8D3CE114-7789-4EA0-A2EB-29CEB993B3FB}">
      <dgm:prSet/>
      <dgm:spPr/>
      <dgm:t>
        <a:bodyPr/>
        <a:lstStyle/>
        <a:p>
          <a:endParaRPr lang="en-GB"/>
        </a:p>
      </dgm:t>
    </dgm:pt>
    <dgm:pt modelId="{ACF99F9D-0D87-4A74-ABF1-2208E423975F}" type="pres">
      <dgm:prSet presAssocID="{7384A733-AE80-488B-A432-E19F1A9EF6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276EE4-9CA7-4F85-B94B-1391A6F4829D}" type="pres">
      <dgm:prSet presAssocID="{48353A93-355A-485A-91B4-0D9D086695CF}" presName="centerShape" presStyleLbl="node0" presStyleIdx="0" presStyleCnt="1" custScaleX="103033" custScaleY="71969"/>
      <dgm:spPr/>
      <dgm:t>
        <a:bodyPr/>
        <a:lstStyle/>
        <a:p>
          <a:endParaRPr lang="en-GB"/>
        </a:p>
      </dgm:t>
    </dgm:pt>
    <dgm:pt modelId="{45B2D0CC-990B-4988-81E2-62EEDA21ED44}" type="pres">
      <dgm:prSet presAssocID="{305177B9-DC4C-43D6-921E-EB35637ADC2F}" presName="node" presStyleLbl="node1" presStyleIdx="0" presStyleCnt="6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4A718-8CED-4957-AD61-D7B6E3C3EDA7}" type="pres">
      <dgm:prSet presAssocID="{305177B9-DC4C-43D6-921E-EB35637ADC2F}" presName="dummy" presStyleCnt="0"/>
      <dgm:spPr/>
      <dgm:t>
        <a:bodyPr/>
        <a:lstStyle/>
        <a:p>
          <a:endParaRPr lang="en-GB"/>
        </a:p>
      </dgm:t>
    </dgm:pt>
    <dgm:pt modelId="{81862D0A-6ECB-4B86-82CA-DEAAC25109C9}" type="pres">
      <dgm:prSet presAssocID="{5B4E3175-2ADD-43E9-B028-77EEC7568F00}" presName="sibTrans" presStyleLbl="sibTrans2D1" presStyleIdx="0" presStyleCnt="6"/>
      <dgm:spPr/>
      <dgm:t>
        <a:bodyPr/>
        <a:lstStyle/>
        <a:p>
          <a:endParaRPr lang="en-GB"/>
        </a:p>
      </dgm:t>
    </dgm:pt>
    <dgm:pt modelId="{77B424E0-18FC-4064-AAB0-9FE23B418D7F}" type="pres">
      <dgm:prSet presAssocID="{82D1D404-0755-4BAA-982A-C2A623AF878A}" presName="node" presStyleLbl="node1" presStyleIdx="1" presStyleCnt="6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01F14-93B5-4F39-AF72-974A672ED69E}" type="pres">
      <dgm:prSet presAssocID="{82D1D404-0755-4BAA-982A-C2A623AF878A}" presName="dummy" presStyleCnt="0"/>
      <dgm:spPr/>
      <dgm:t>
        <a:bodyPr/>
        <a:lstStyle/>
        <a:p>
          <a:endParaRPr lang="en-GB"/>
        </a:p>
      </dgm:t>
    </dgm:pt>
    <dgm:pt modelId="{7E9F51EB-3E0E-40CD-91ED-5919BC72A403}" type="pres">
      <dgm:prSet presAssocID="{5870C63A-E08E-481E-B598-E2B48E800036}" presName="sibTrans" presStyleLbl="sibTrans2D1" presStyleIdx="1" presStyleCnt="6"/>
      <dgm:spPr/>
      <dgm:t>
        <a:bodyPr/>
        <a:lstStyle/>
        <a:p>
          <a:endParaRPr lang="en-GB"/>
        </a:p>
      </dgm:t>
    </dgm:pt>
    <dgm:pt modelId="{C631864F-4EDF-4824-A813-D2D223CB385C}" type="pres">
      <dgm:prSet presAssocID="{D50AADBC-EA08-464B-BBCF-0A8E9E7F60AE}" presName="node" presStyleLbl="node1" presStyleIdx="2" presStyleCnt="6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F9F0A-23CB-448F-BFEA-F23607D08D79}" type="pres">
      <dgm:prSet presAssocID="{D50AADBC-EA08-464B-BBCF-0A8E9E7F60AE}" presName="dummy" presStyleCnt="0"/>
      <dgm:spPr/>
      <dgm:t>
        <a:bodyPr/>
        <a:lstStyle/>
        <a:p>
          <a:endParaRPr lang="en-GB"/>
        </a:p>
      </dgm:t>
    </dgm:pt>
    <dgm:pt modelId="{B0BE8291-32C5-4849-BE1B-8CBF30DCC326}" type="pres">
      <dgm:prSet presAssocID="{8F7710F9-807C-43D1-A2D5-A72F1AA82662}" presName="sibTrans" presStyleLbl="sibTrans2D1" presStyleIdx="2" presStyleCnt="6"/>
      <dgm:spPr/>
      <dgm:t>
        <a:bodyPr/>
        <a:lstStyle/>
        <a:p>
          <a:endParaRPr lang="en-GB"/>
        </a:p>
      </dgm:t>
    </dgm:pt>
    <dgm:pt modelId="{557EEA9F-2F0C-43A1-884D-3582033BDE9A}" type="pres">
      <dgm:prSet presAssocID="{32E0B562-F8DE-4882-8D55-70513092599A}" presName="node" presStyleLbl="node1" presStyleIdx="3" presStyleCnt="6" custScaleX="156365" custScaleY="79076" custRadScaleRad="102178" custRadScaleInc="-25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F2A1D-981A-4062-929C-9BA2C05EB619}" type="pres">
      <dgm:prSet presAssocID="{32E0B562-F8DE-4882-8D55-70513092599A}" presName="dummy" presStyleCnt="0"/>
      <dgm:spPr/>
      <dgm:t>
        <a:bodyPr/>
        <a:lstStyle/>
        <a:p>
          <a:endParaRPr lang="en-GB"/>
        </a:p>
      </dgm:t>
    </dgm:pt>
    <dgm:pt modelId="{516F3FC7-F3D7-4051-9B25-60D256DB2588}" type="pres">
      <dgm:prSet presAssocID="{344D41FB-4CE4-4AB9-9B87-13269AC64C8F}" presName="sibTrans" presStyleLbl="sibTrans2D1" presStyleIdx="3" presStyleCnt="6"/>
      <dgm:spPr/>
      <dgm:t>
        <a:bodyPr/>
        <a:lstStyle/>
        <a:p>
          <a:endParaRPr lang="en-GB"/>
        </a:p>
      </dgm:t>
    </dgm:pt>
    <dgm:pt modelId="{4D2E879A-CD0E-4E77-ADBD-F0C84E5C4FA0}" type="pres">
      <dgm:prSet presAssocID="{0E9B79C8-7B66-4C86-A46F-81D3005732B8}" presName="node" presStyleLbl="node1" presStyleIdx="4" presStyleCnt="6" custScaleX="156365" custScaleY="79076" custRadScaleRad="100977" custRadScaleInc="28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5C2B8A-D8E9-46FA-8D73-9C320FAFE43C}" type="pres">
      <dgm:prSet presAssocID="{0E9B79C8-7B66-4C86-A46F-81D3005732B8}" presName="dummy" presStyleCnt="0"/>
      <dgm:spPr/>
      <dgm:t>
        <a:bodyPr/>
        <a:lstStyle/>
        <a:p>
          <a:endParaRPr lang="en-GB"/>
        </a:p>
      </dgm:t>
    </dgm:pt>
    <dgm:pt modelId="{0E8E7FE6-3394-45F9-8DC2-1CB6830AF872}" type="pres">
      <dgm:prSet presAssocID="{E7AB5130-8AB0-4D3B-ABDD-1D760D7C18E1}" presName="sibTrans" presStyleLbl="sibTrans2D1" presStyleIdx="4" presStyleCnt="6"/>
      <dgm:spPr/>
      <dgm:t>
        <a:bodyPr/>
        <a:lstStyle/>
        <a:p>
          <a:endParaRPr lang="en-GB"/>
        </a:p>
      </dgm:t>
    </dgm:pt>
    <dgm:pt modelId="{1BA44D2D-C711-4853-8CD3-F75B4C38F91D}" type="pres">
      <dgm:prSet presAssocID="{19BE6A28-69E8-450D-B63B-665910771947}" presName="node" presStyleLbl="node1" presStyleIdx="5" presStyleCnt="6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66A04-2B44-49DE-9458-A64C64ACC2E1}" type="pres">
      <dgm:prSet presAssocID="{19BE6A28-69E8-450D-B63B-665910771947}" presName="dummy" presStyleCnt="0"/>
      <dgm:spPr/>
      <dgm:t>
        <a:bodyPr/>
        <a:lstStyle/>
        <a:p>
          <a:endParaRPr lang="en-GB"/>
        </a:p>
      </dgm:t>
    </dgm:pt>
    <dgm:pt modelId="{E2FA496E-98DC-4592-8135-F3C21B8F6A8F}" type="pres">
      <dgm:prSet presAssocID="{C85AB00F-C685-460A-87B1-A9D4A12D7FDF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66A1AC00-C61E-4432-8AB3-7EB189EF9B52}" type="presOf" srcId="{5B4E3175-2ADD-43E9-B028-77EEC7568F00}" destId="{81862D0A-6ECB-4B86-82CA-DEAAC25109C9}" srcOrd="0" destOrd="0" presId="urn:microsoft.com/office/officeart/2005/8/layout/radial6"/>
    <dgm:cxn modelId="{78F67450-D5BB-40E3-9208-A6091FC406B0}" srcId="{48353A93-355A-485A-91B4-0D9D086695CF}" destId="{32E0B562-F8DE-4882-8D55-70513092599A}" srcOrd="3" destOrd="0" parTransId="{DA1211D1-D536-451D-8277-D8BE583AF1B6}" sibTransId="{344D41FB-4CE4-4AB9-9B87-13269AC64C8F}"/>
    <dgm:cxn modelId="{277E88D6-0572-4AA0-A048-3E5FD62956D8}" type="presOf" srcId="{82D1D404-0755-4BAA-982A-C2A623AF878A}" destId="{77B424E0-18FC-4064-AAB0-9FE23B418D7F}" srcOrd="0" destOrd="0" presId="urn:microsoft.com/office/officeart/2005/8/layout/radial6"/>
    <dgm:cxn modelId="{22DE69C9-463B-4D47-95D0-866619E4F669}" type="presOf" srcId="{48353A93-355A-485A-91B4-0D9D086695CF}" destId="{3E276EE4-9CA7-4F85-B94B-1391A6F4829D}" srcOrd="0" destOrd="0" presId="urn:microsoft.com/office/officeart/2005/8/layout/radial6"/>
    <dgm:cxn modelId="{25A714E9-9B75-47FD-9499-2643325E16BF}" type="presOf" srcId="{19BE6A28-69E8-450D-B63B-665910771947}" destId="{1BA44D2D-C711-4853-8CD3-F75B4C38F91D}" srcOrd="0" destOrd="0" presId="urn:microsoft.com/office/officeart/2005/8/layout/radial6"/>
    <dgm:cxn modelId="{90D32402-26C7-408F-B674-2D70ACE3678C}" type="presOf" srcId="{7384A733-AE80-488B-A432-E19F1A9EF602}" destId="{ACF99F9D-0D87-4A74-ABF1-2208E423975F}" srcOrd="0" destOrd="0" presId="urn:microsoft.com/office/officeart/2005/8/layout/radial6"/>
    <dgm:cxn modelId="{6C08171B-61CD-440A-943E-7C81CF2DA263}" type="presOf" srcId="{E7AB5130-8AB0-4D3B-ABDD-1D760D7C18E1}" destId="{0E8E7FE6-3394-45F9-8DC2-1CB6830AF872}" srcOrd="0" destOrd="0" presId="urn:microsoft.com/office/officeart/2005/8/layout/radial6"/>
    <dgm:cxn modelId="{0CC3FE33-AD4F-47A5-A6E9-5D2FD2E74099}" type="presOf" srcId="{5870C63A-E08E-481E-B598-E2B48E800036}" destId="{7E9F51EB-3E0E-40CD-91ED-5919BC72A403}" srcOrd="0" destOrd="0" presId="urn:microsoft.com/office/officeart/2005/8/layout/radial6"/>
    <dgm:cxn modelId="{B842ED93-673E-47B2-A6CB-41E3FE4E9ECB}" type="presOf" srcId="{C85AB00F-C685-460A-87B1-A9D4A12D7FDF}" destId="{E2FA496E-98DC-4592-8135-F3C21B8F6A8F}" srcOrd="0" destOrd="0" presId="urn:microsoft.com/office/officeart/2005/8/layout/radial6"/>
    <dgm:cxn modelId="{9B85BA3E-A55A-4957-81B2-CBA13D93730D}" srcId="{48353A93-355A-485A-91B4-0D9D086695CF}" destId="{82D1D404-0755-4BAA-982A-C2A623AF878A}" srcOrd="1" destOrd="0" parTransId="{2CB27F96-88F4-43B7-8E56-FCACF75DCC0F}" sibTransId="{5870C63A-E08E-481E-B598-E2B48E800036}"/>
    <dgm:cxn modelId="{FB010B14-3892-4431-8087-A61D02DDD167}" type="presOf" srcId="{0E9B79C8-7B66-4C86-A46F-81D3005732B8}" destId="{4D2E879A-CD0E-4E77-ADBD-F0C84E5C4FA0}" srcOrd="0" destOrd="0" presId="urn:microsoft.com/office/officeart/2005/8/layout/radial6"/>
    <dgm:cxn modelId="{8D3CE114-7789-4EA0-A2EB-29CEB993B3FB}" srcId="{48353A93-355A-485A-91B4-0D9D086695CF}" destId="{19BE6A28-69E8-450D-B63B-665910771947}" srcOrd="5" destOrd="0" parTransId="{215ACBC0-9F68-4DA2-97A2-BC0B89E429A0}" sibTransId="{C85AB00F-C685-460A-87B1-A9D4A12D7FDF}"/>
    <dgm:cxn modelId="{414FC8EA-A29F-4A83-BE4D-8832D9B8CB81}" type="presOf" srcId="{344D41FB-4CE4-4AB9-9B87-13269AC64C8F}" destId="{516F3FC7-F3D7-4051-9B25-60D256DB2588}" srcOrd="0" destOrd="0" presId="urn:microsoft.com/office/officeart/2005/8/layout/radial6"/>
    <dgm:cxn modelId="{2CE27909-B4AA-4D3E-A417-2AC953C9A137}" type="presOf" srcId="{305177B9-DC4C-43D6-921E-EB35637ADC2F}" destId="{45B2D0CC-990B-4988-81E2-62EEDA21ED44}" srcOrd="0" destOrd="0" presId="urn:microsoft.com/office/officeart/2005/8/layout/radial6"/>
    <dgm:cxn modelId="{A2507444-65F8-47DA-B6E7-5A59499A6843}" srcId="{48353A93-355A-485A-91B4-0D9D086695CF}" destId="{305177B9-DC4C-43D6-921E-EB35637ADC2F}" srcOrd="0" destOrd="0" parTransId="{EDB58B8A-8662-429B-BFED-D6368965E64D}" sibTransId="{5B4E3175-2ADD-43E9-B028-77EEC7568F00}"/>
    <dgm:cxn modelId="{B99E4139-23F5-4FD1-A130-950C849D5F2E}" type="presOf" srcId="{8F7710F9-807C-43D1-A2D5-A72F1AA82662}" destId="{B0BE8291-32C5-4849-BE1B-8CBF30DCC326}" srcOrd="0" destOrd="0" presId="urn:microsoft.com/office/officeart/2005/8/layout/radial6"/>
    <dgm:cxn modelId="{9B2620ED-4A8B-4CC5-917D-E47CAF4F56C9}" srcId="{48353A93-355A-485A-91B4-0D9D086695CF}" destId="{D50AADBC-EA08-464B-BBCF-0A8E9E7F60AE}" srcOrd="2" destOrd="0" parTransId="{87985330-D7FE-4FAB-9281-D0FD74E00394}" sibTransId="{8F7710F9-807C-43D1-A2D5-A72F1AA82662}"/>
    <dgm:cxn modelId="{B217C729-B08F-4C40-956A-5E5379D2DF4C}" type="presOf" srcId="{32E0B562-F8DE-4882-8D55-70513092599A}" destId="{557EEA9F-2F0C-43A1-884D-3582033BDE9A}" srcOrd="0" destOrd="0" presId="urn:microsoft.com/office/officeart/2005/8/layout/radial6"/>
    <dgm:cxn modelId="{BC7A0CD5-1C98-4901-80F7-8A3FC30B63BC}" type="presOf" srcId="{D50AADBC-EA08-464B-BBCF-0A8E9E7F60AE}" destId="{C631864F-4EDF-4824-A813-D2D223CB385C}" srcOrd="0" destOrd="0" presId="urn:microsoft.com/office/officeart/2005/8/layout/radial6"/>
    <dgm:cxn modelId="{5630D1DF-4804-47FF-A5AA-E0F02D1A28A0}" srcId="{7384A733-AE80-488B-A432-E19F1A9EF602}" destId="{48353A93-355A-485A-91B4-0D9D086695CF}" srcOrd="0" destOrd="0" parTransId="{C5F7772C-393D-4FBC-A6A3-D7F9FCF33D8A}" sibTransId="{AAE321D3-9D1D-4235-BE04-181B9D1DDCB1}"/>
    <dgm:cxn modelId="{77C97EB7-0131-4A5B-8538-B26606D702B0}" srcId="{48353A93-355A-485A-91B4-0D9D086695CF}" destId="{0E9B79C8-7B66-4C86-A46F-81D3005732B8}" srcOrd="4" destOrd="0" parTransId="{55475839-8A8C-47C4-8501-89E70F4B73C6}" sibTransId="{E7AB5130-8AB0-4D3B-ABDD-1D760D7C18E1}"/>
    <dgm:cxn modelId="{420E675E-BF5A-4B1D-B691-FA5E3D95A501}" type="presParOf" srcId="{ACF99F9D-0D87-4A74-ABF1-2208E423975F}" destId="{3E276EE4-9CA7-4F85-B94B-1391A6F4829D}" srcOrd="0" destOrd="0" presId="urn:microsoft.com/office/officeart/2005/8/layout/radial6"/>
    <dgm:cxn modelId="{4EDC8E85-DC54-4721-9DCD-DB7C8516620E}" type="presParOf" srcId="{ACF99F9D-0D87-4A74-ABF1-2208E423975F}" destId="{45B2D0CC-990B-4988-81E2-62EEDA21ED44}" srcOrd="1" destOrd="0" presId="urn:microsoft.com/office/officeart/2005/8/layout/radial6"/>
    <dgm:cxn modelId="{2C813E5A-4CCA-46F1-A733-48923A973F71}" type="presParOf" srcId="{ACF99F9D-0D87-4A74-ABF1-2208E423975F}" destId="{F884A718-8CED-4957-AD61-D7B6E3C3EDA7}" srcOrd="2" destOrd="0" presId="urn:microsoft.com/office/officeart/2005/8/layout/radial6"/>
    <dgm:cxn modelId="{CC0AA616-F243-45C5-A8E6-756561BC05BC}" type="presParOf" srcId="{ACF99F9D-0D87-4A74-ABF1-2208E423975F}" destId="{81862D0A-6ECB-4B86-82CA-DEAAC25109C9}" srcOrd="3" destOrd="0" presId="urn:microsoft.com/office/officeart/2005/8/layout/radial6"/>
    <dgm:cxn modelId="{E157F20A-C38F-4A28-917A-6691DE6D5A99}" type="presParOf" srcId="{ACF99F9D-0D87-4A74-ABF1-2208E423975F}" destId="{77B424E0-18FC-4064-AAB0-9FE23B418D7F}" srcOrd="4" destOrd="0" presId="urn:microsoft.com/office/officeart/2005/8/layout/radial6"/>
    <dgm:cxn modelId="{AD952AA6-BB12-4D5E-8B5F-FEF9A1556F28}" type="presParOf" srcId="{ACF99F9D-0D87-4A74-ABF1-2208E423975F}" destId="{06B01F14-93B5-4F39-AF72-974A672ED69E}" srcOrd="5" destOrd="0" presId="urn:microsoft.com/office/officeart/2005/8/layout/radial6"/>
    <dgm:cxn modelId="{BBCC7449-69FF-4FCB-9344-C5FEFF9D9820}" type="presParOf" srcId="{ACF99F9D-0D87-4A74-ABF1-2208E423975F}" destId="{7E9F51EB-3E0E-40CD-91ED-5919BC72A403}" srcOrd="6" destOrd="0" presId="urn:microsoft.com/office/officeart/2005/8/layout/radial6"/>
    <dgm:cxn modelId="{85BA55DC-6ACE-4830-A32D-3745E840FA30}" type="presParOf" srcId="{ACF99F9D-0D87-4A74-ABF1-2208E423975F}" destId="{C631864F-4EDF-4824-A813-D2D223CB385C}" srcOrd="7" destOrd="0" presId="urn:microsoft.com/office/officeart/2005/8/layout/radial6"/>
    <dgm:cxn modelId="{7D0E125D-62F3-40F5-832A-9174D6170960}" type="presParOf" srcId="{ACF99F9D-0D87-4A74-ABF1-2208E423975F}" destId="{6DDF9F0A-23CB-448F-BFEA-F23607D08D79}" srcOrd="8" destOrd="0" presId="urn:microsoft.com/office/officeart/2005/8/layout/radial6"/>
    <dgm:cxn modelId="{98E8B9CB-DD15-4601-86E9-FBC3432044B6}" type="presParOf" srcId="{ACF99F9D-0D87-4A74-ABF1-2208E423975F}" destId="{B0BE8291-32C5-4849-BE1B-8CBF30DCC326}" srcOrd="9" destOrd="0" presId="urn:microsoft.com/office/officeart/2005/8/layout/radial6"/>
    <dgm:cxn modelId="{B4FAA3C8-92EF-4AA3-9B30-A9A48F2363BF}" type="presParOf" srcId="{ACF99F9D-0D87-4A74-ABF1-2208E423975F}" destId="{557EEA9F-2F0C-43A1-884D-3582033BDE9A}" srcOrd="10" destOrd="0" presId="urn:microsoft.com/office/officeart/2005/8/layout/radial6"/>
    <dgm:cxn modelId="{0272B1C3-9E36-47FC-8836-13673E9E464D}" type="presParOf" srcId="{ACF99F9D-0D87-4A74-ABF1-2208E423975F}" destId="{784F2A1D-981A-4062-929C-9BA2C05EB619}" srcOrd="11" destOrd="0" presId="urn:microsoft.com/office/officeart/2005/8/layout/radial6"/>
    <dgm:cxn modelId="{8E667135-1544-46FE-85F9-861AAC711E0A}" type="presParOf" srcId="{ACF99F9D-0D87-4A74-ABF1-2208E423975F}" destId="{516F3FC7-F3D7-4051-9B25-60D256DB2588}" srcOrd="12" destOrd="0" presId="urn:microsoft.com/office/officeart/2005/8/layout/radial6"/>
    <dgm:cxn modelId="{9D213D70-4F4A-4375-A877-8F59E5BF8CE6}" type="presParOf" srcId="{ACF99F9D-0D87-4A74-ABF1-2208E423975F}" destId="{4D2E879A-CD0E-4E77-ADBD-F0C84E5C4FA0}" srcOrd="13" destOrd="0" presId="urn:microsoft.com/office/officeart/2005/8/layout/radial6"/>
    <dgm:cxn modelId="{2F398714-832C-4C14-A82D-29EC5757C0DE}" type="presParOf" srcId="{ACF99F9D-0D87-4A74-ABF1-2208E423975F}" destId="{A35C2B8A-D8E9-46FA-8D73-9C320FAFE43C}" srcOrd="14" destOrd="0" presId="urn:microsoft.com/office/officeart/2005/8/layout/radial6"/>
    <dgm:cxn modelId="{144B8D7F-AA77-447E-874A-81613BBD3DE8}" type="presParOf" srcId="{ACF99F9D-0D87-4A74-ABF1-2208E423975F}" destId="{0E8E7FE6-3394-45F9-8DC2-1CB6830AF872}" srcOrd="15" destOrd="0" presId="urn:microsoft.com/office/officeart/2005/8/layout/radial6"/>
    <dgm:cxn modelId="{4E309A9C-7FBB-4232-B20C-436F57C42F14}" type="presParOf" srcId="{ACF99F9D-0D87-4A74-ABF1-2208E423975F}" destId="{1BA44D2D-C711-4853-8CD3-F75B4C38F91D}" srcOrd="16" destOrd="0" presId="urn:microsoft.com/office/officeart/2005/8/layout/radial6"/>
    <dgm:cxn modelId="{33D97F69-BD83-418B-B7A8-46B8E8DAEC89}" type="presParOf" srcId="{ACF99F9D-0D87-4A74-ABF1-2208E423975F}" destId="{AA466A04-2B44-49DE-9458-A64C64ACC2E1}" srcOrd="17" destOrd="0" presId="urn:microsoft.com/office/officeart/2005/8/layout/radial6"/>
    <dgm:cxn modelId="{EF575839-AE2F-48AA-91B8-7FC1733FF355}" type="presParOf" srcId="{ACF99F9D-0D87-4A74-ABF1-2208E423975F}" destId="{E2FA496E-98DC-4592-8135-F3C21B8F6A8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4A733-AE80-488B-A432-E19F1A9EF602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8353A93-355A-485A-91B4-0D9D086695CF}">
      <dgm:prSet phldrT="[Text]" custT="1"/>
      <dgm:spPr/>
      <dgm:t>
        <a:bodyPr/>
        <a:lstStyle/>
        <a:p>
          <a:r>
            <a:rPr lang="en-GB" sz="1100" b="1" dirty="0" smtClean="0"/>
            <a:t>Policy</a:t>
          </a:r>
          <a:endParaRPr lang="en-GB" sz="1100" b="1" dirty="0"/>
        </a:p>
      </dgm:t>
    </dgm:pt>
    <dgm:pt modelId="{C5F7772C-393D-4FBC-A6A3-D7F9FCF33D8A}" type="parTrans" cxnId="{5630D1DF-4804-47FF-A5AA-E0F02D1A28A0}">
      <dgm:prSet/>
      <dgm:spPr/>
      <dgm:t>
        <a:bodyPr/>
        <a:lstStyle/>
        <a:p>
          <a:endParaRPr lang="en-GB"/>
        </a:p>
      </dgm:t>
    </dgm:pt>
    <dgm:pt modelId="{AAE321D3-9D1D-4235-BE04-181B9D1DDCB1}" type="sibTrans" cxnId="{5630D1DF-4804-47FF-A5AA-E0F02D1A28A0}">
      <dgm:prSet/>
      <dgm:spPr/>
      <dgm:t>
        <a:bodyPr/>
        <a:lstStyle/>
        <a:p>
          <a:endParaRPr lang="en-GB"/>
        </a:p>
      </dgm:t>
    </dgm:pt>
    <dgm:pt modelId="{305177B9-DC4C-43D6-921E-EB35637ADC2F}">
      <dgm:prSet phldrT="[Text]" custT="1"/>
      <dgm:spPr/>
      <dgm:t>
        <a:bodyPr/>
        <a:lstStyle/>
        <a:p>
          <a:r>
            <a:rPr lang="en-GB" sz="700" dirty="0" smtClean="0"/>
            <a:t>Link to policy on organisation's website</a:t>
          </a:r>
          <a:endParaRPr lang="en-GB" sz="700" dirty="0"/>
        </a:p>
      </dgm:t>
    </dgm:pt>
    <dgm:pt modelId="{EDB58B8A-8662-429B-BFED-D6368965E64D}" type="parTrans" cxnId="{A2507444-65F8-47DA-B6E7-5A59499A6843}">
      <dgm:prSet/>
      <dgm:spPr/>
      <dgm:t>
        <a:bodyPr/>
        <a:lstStyle/>
        <a:p>
          <a:endParaRPr lang="en-GB"/>
        </a:p>
      </dgm:t>
    </dgm:pt>
    <dgm:pt modelId="{5B4E3175-2ADD-43E9-B028-77EEC7568F00}" type="sibTrans" cxnId="{A2507444-65F8-47DA-B6E7-5A59499A6843}">
      <dgm:prSet/>
      <dgm:spPr/>
      <dgm:t>
        <a:bodyPr/>
        <a:lstStyle/>
        <a:p>
          <a:endParaRPr lang="en-GB"/>
        </a:p>
      </dgm:t>
    </dgm:pt>
    <dgm:pt modelId="{82D1D404-0755-4BAA-982A-C2A623AF878A}">
      <dgm:prSet phldrT="[Text]" custT="1"/>
      <dgm:spPr/>
      <dgm:t>
        <a:bodyPr/>
        <a:lstStyle/>
        <a:p>
          <a:r>
            <a:rPr lang="en-GB" sz="700" dirty="0" smtClean="0"/>
            <a:t>Link to policy in ROARMAP</a:t>
          </a:r>
          <a:endParaRPr lang="en-GB" sz="700" dirty="0"/>
        </a:p>
      </dgm:t>
    </dgm:pt>
    <dgm:pt modelId="{2CB27F96-88F4-43B7-8E56-FCACF75DCC0F}" type="parTrans" cxnId="{9B85BA3E-A55A-4957-81B2-CBA13D93730D}">
      <dgm:prSet/>
      <dgm:spPr/>
      <dgm:t>
        <a:bodyPr/>
        <a:lstStyle/>
        <a:p>
          <a:endParaRPr lang="en-GB"/>
        </a:p>
      </dgm:t>
    </dgm:pt>
    <dgm:pt modelId="{5870C63A-E08E-481E-B598-E2B48E800036}" type="sibTrans" cxnId="{9B85BA3E-A55A-4957-81B2-CBA13D93730D}">
      <dgm:prSet/>
      <dgm:spPr/>
      <dgm:t>
        <a:bodyPr/>
        <a:lstStyle/>
        <a:p>
          <a:endParaRPr lang="en-GB"/>
        </a:p>
      </dgm:t>
    </dgm:pt>
    <dgm:pt modelId="{D50AADBC-EA08-464B-BBCF-0A8E9E7F60AE}">
      <dgm:prSet phldrT="[Text]" custT="1"/>
      <dgm:spPr/>
      <dgm:t>
        <a:bodyPr/>
        <a:lstStyle/>
        <a:p>
          <a:r>
            <a:rPr lang="en-GB" sz="700" dirty="0" smtClean="0"/>
            <a:t>Link to funder policy in SHERPA/JULIET</a:t>
          </a:r>
          <a:endParaRPr lang="en-GB" sz="700" dirty="0"/>
        </a:p>
      </dgm:t>
    </dgm:pt>
    <dgm:pt modelId="{87985330-D7FE-4FAB-9281-D0FD74E00394}" type="parTrans" cxnId="{9B2620ED-4A8B-4CC5-917D-E47CAF4F56C9}">
      <dgm:prSet/>
      <dgm:spPr/>
      <dgm:t>
        <a:bodyPr/>
        <a:lstStyle/>
        <a:p>
          <a:endParaRPr lang="en-GB"/>
        </a:p>
      </dgm:t>
    </dgm:pt>
    <dgm:pt modelId="{8F7710F9-807C-43D1-A2D5-A72F1AA82662}" type="sibTrans" cxnId="{9B2620ED-4A8B-4CC5-917D-E47CAF4F56C9}">
      <dgm:prSet/>
      <dgm:spPr/>
      <dgm:t>
        <a:bodyPr/>
        <a:lstStyle/>
        <a:p>
          <a:endParaRPr lang="en-GB"/>
        </a:p>
      </dgm:t>
    </dgm:pt>
    <dgm:pt modelId="{32E0B562-F8DE-4882-8D55-70513092599A}">
      <dgm:prSet phldrT="[Text]" custT="1"/>
      <dgm:spPr/>
      <dgm:t>
        <a:bodyPr/>
        <a:lstStyle/>
        <a:p>
          <a:r>
            <a:rPr lang="en-GB" sz="700" dirty="0" smtClean="0"/>
            <a:t>Date the policy was issued</a:t>
          </a:r>
          <a:endParaRPr lang="en-GB" sz="700" dirty="0"/>
        </a:p>
      </dgm:t>
    </dgm:pt>
    <dgm:pt modelId="{DA1211D1-D536-451D-8277-D8BE583AF1B6}" type="parTrans" cxnId="{78F67450-D5BB-40E3-9208-A6091FC406B0}">
      <dgm:prSet/>
      <dgm:spPr/>
      <dgm:t>
        <a:bodyPr/>
        <a:lstStyle/>
        <a:p>
          <a:endParaRPr lang="en-GB"/>
        </a:p>
      </dgm:t>
    </dgm:pt>
    <dgm:pt modelId="{344D41FB-4CE4-4AB9-9B87-13269AC64C8F}" type="sibTrans" cxnId="{78F67450-D5BB-40E3-9208-A6091FC406B0}">
      <dgm:prSet/>
      <dgm:spPr/>
      <dgm:t>
        <a:bodyPr/>
        <a:lstStyle/>
        <a:p>
          <a:endParaRPr lang="en-GB"/>
        </a:p>
      </dgm:t>
    </dgm:pt>
    <dgm:pt modelId="{0E9B79C8-7B66-4C86-A46F-81D3005732B8}">
      <dgm:prSet custT="1"/>
      <dgm:spPr/>
      <dgm:t>
        <a:bodyPr/>
        <a:lstStyle/>
        <a:p>
          <a:r>
            <a:rPr lang="en-GB" sz="700" dirty="0" smtClean="0"/>
            <a:t>Is the policy current or archived?</a:t>
          </a:r>
          <a:endParaRPr lang="en-GB" sz="700" dirty="0"/>
        </a:p>
      </dgm:t>
    </dgm:pt>
    <dgm:pt modelId="{55475839-8A8C-47C4-8501-89E70F4B73C6}" type="parTrans" cxnId="{77C97EB7-0131-4A5B-8538-B26606D702B0}">
      <dgm:prSet/>
      <dgm:spPr/>
      <dgm:t>
        <a:bodyPr/>
        <a:lstStyle/>
        <a:p>
          <a:endParaRPr lang="en-GB"/>
        </a:p>
      </dgm:t>
    </dgm:pt>
    <dgm:pt modelId="{E7AB5130-8AB0-4D3B-ABDD-1D760D7C18E1}" type="sibTrans" cxnId="{77C97EB7-0131-4A5B-8538-B26606D702B0}">
      <dgm:prSet/>
      <dgm:spPr/>
      <dgm:t>
        <a:bodyPr/>
        <a:lstStyle/>
        <a:p>
          <a:endParaRPr lang="en-GB"/>
        </a:p>
      </dgm:t>
    </dgm:pt>
    <dgm:pt modelId="{19BE6A28-69E8-450D-B63B-665910771947}">
      <dgm:prSet custT="1"/>
      <dgm:spPr/>
      <dgm:t>
        <a:bodyPr/>
        <a:lstStyle/>
        <a:p>
          <a:r>
            <a:rPr lang="en-GB" sz="700" dirty="0" smtClean="0"/>
            <a:t>Policy start date</a:t>
          </a:r>
          <a:endParaRPr lang="en-GB" sz="700" dirty="0"/>
        </a:p>
      </dgm:t>
    </dgm:pt>
    <dgm:pt modelId="{215ACBC0-9F68-4DA2-97A2-BC0B89E429A0}" type="parTrans" cxnId="{8D3CE114-7789-4EA0-A2EB-29CEB993B3FB}">
      <dgm:prSet/>
      <dgm:spPr/>
      <dgm:t>
        <a:bodyPr/>
        <a:lstStyle/>
        <a:p>
          <a:endParaRPr lang="en-GB"/>
        </a:p>
      </dgm:t>
    </dgm:pt>
    <dgm:pt modelId="{C85AB00F-C685-460A-87B1-A9D4A12D7FDF}" type="sibTrans" cxnId="{8D3CE114-7789-4EA0-A2EB-29CEB993B3FB}">
      <dgm:prSet/>
      <dgm:spPr/>
      <dgm:t>
        <a:bodyPr/>
        <a:lstStyle/>
        <a:p>
          <a:endParaRPr lang="en-GB"/>
        </a:p>
      </dgm:t>
    </dgm:pt>
    <dgm:pt modelId="{E718BFEA-33F6-474C-9D3E-6EC734131DDB}">
      <dgm:prSet custT="1"/>
      <dgm:spPr/>
      <dgm:t>
        <a:bodyPr/>
        <a:lstStyle/>
        <a:p>
          <a:r>
            <a:rPr lang="en-GB" sz="700" dirty="0" smtClean="0"/>
            <a:t>To whom does the policy apply?</a:t>
          </a:r>
          <a:endParaRPr lang="en-GB" sz="700" dirty="0"/>
        </a:p>
      </dgm:t>
    </dgm:pt>
    <dgm:pt modelId="{3BC0BA57-D62E-4579-A30C-743576A968A5}" type="parTrans" cxnId="{03561B73-A3CA-4596-B9E6-EFE948EE0E9B}">
      <dgm:prSet/>
      <dgm:spPr/>
      <dgm:t>
        <a:bodyPr/>
        <a:lstStyle/>
        <a:p>
          <a:endParaRPr lang="en-GB"/>
        </a:p>
      </dgm:t>
    </dgm:pt>
    <dgm:pt modelId="{B0BE213A-912C-4D6D-A7F3-DD5062240075}" type="sibTrans" cxnId="{03561B73-A3CA-4596-B9E6-EFE948EE0E9B}">
      <dgm:prSet/>
      <dgm:spPr/>
      <dgm:t>
        <a:bodyPr/>
        <a:lstStyle/>
        <a:p>
          <a:endParaRPr lang="en-GB"/>
        </a:p>
      </dgm:t>
    </dgm:pt>
    <dgm:pt modelId="{ACF99F9D-0D87-4A74-ABF1-2208E423975F}" type="pres">
      <dgm:prSet presAssocID="{7384A733-AE80-488B-A432-E19F1A9EF6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276EE4-9CA7-4F85-B94B-1391A6F4829D}" type="pres">
      <dgm:prSet presAssocID="{48353A93-355A-485A-91B4-0D9D086695CF}" presName="centerShape" presStyleLbl="node0" presStyleIdx="0" presStyleCnt="1" custScaleX="88605" custScaleY="71969"/>
      <dgm:spPr/>
      <dgm:t>
        <a:bodyPr/>
        <a:lstStyle/>
        <a:p>
          <a:endParaRPr lang="en-GB"/>
        </a:p>
      </dgm:t>
    </dgm:pt>
    <dgm:pt modelId="{45B2D0CC-990B-4988-81E2-62EEDA21ED44}" type="pres">
      <dgm:prSet presAssocID="{305177B9-DC4C-43D6-921E-EB35637ADC2F}" presName="node" presStyleLbl="node1" presStyleIdx="0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4A718-8CED-4957-AD61-D7B6E3C3EDA7}" type="pres">
      <dgm:prSet presAssocID="{305177B9-DC4C-43D6-921E-EB35637ADC2F}" presName="dummy" presStyleCnt="0"/>
      <dgm:spPr/>
      <dgm:t>
        <a:bodyPr/>
        <a:lstStyle/>
        <a:p>
          <a:endParaRPr lang="en-GB"/>
        </a:p>
      </dgm:t>
    </dgm:pt>
    <dgm:pt modelId="{81862D0A-6ECB-4B86-82CA-DEAAC25109C9}" type="pres">
      <dgm:prSet presAssocID="{5B4E3175-2ADD-43E9-B028-77EEC7568F00}" presName="sibTrans" presStyleLbl="sibTrans2D1" presStyleIdx="0" presStyleCnt="7"/>
      <dgm:spPr/>
      <dgm:t>
        <a:bodyPr/>
        <a:lstStyle/>
        <a:p>
          <a:endParaRPr lang="en-GB"/>
        </a:p>
      </dgm:t>
    </dgm:pt>
    <dgm:pt modelId="{77B424E0-18FC-4064-AAB0-9FE23B418D7F}" type="pres">
      <dgm:prSet presAssocID="{82D1D404-0755-4BAA-982A-C2A623AF878A}" presName="node" presStyleLbl="node1" presStyleIdx="1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01F14-93B5-4F39-AF72-974A672ED69E}" type="pres">
      <dgm:prSet presAssocID="{82D1D404-0755-4BAA-982A-C2A623AF878A}" presName="dummy" presStyleCnt="0"/>
      <dgm:spPr/>
      <dgm:t>
        <a:bodyPr/>
        <a:lstStyle/>
        <a:p>
          <a:endParaRPr lang="en-GB"/>
        </a:p>
      </dgm:t>
    </dgm:pt>
    <dgm:pt modelId="{7E9F51EB-3E0E-40CD-91ED-5919BC72A403}" type="pres">
      <dgm:prSet presAssocID="{5870C63A-E08E-481E-B598-E2B48E800036}" presName="sibTrans" presStyleLbl="sibTrans2D1" presStyleIdx="1" presStyleCnt="7"/>
      <dgm:spPr/>
      <dgm:t>
        <a:bodyPr/>
        <a:lstStyle/>
        <a:p>
          <a:endParaRPr lang="en-GB"/>
        </a:p>
      </dgm:t>
    </dgm:pt>
    <dgm:pt modelId="{C631864F-4EDF-4824-A813-D2D223CB385C}" type="pres">
      <dgm:prSet presAssocID="{D50AADBC-EA08-464B-BBCF-0A8E9E7F60AE}" presName="node" presStyleLbl="node1" presStyleIdx="2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F9F0A-23CB-448F-BFEA-F23607D08D79}" type="pres">
      <dgm:prSet presAssocID="{D50AADBC-EA08-464B-BBCF-0A8E9E7F60AE}" presName="dummy" presStyleCnt="0"/>
      <dgm:spPr/>
      <dgm:t>
        <a:bodyPr/>
        <a:lstStyle/>
        <a:p>
          <a:endParaRPr lang="en-GB"/>
        </a:p>
      </dgm:t>
    </dgm:pt>
    <dgm:pt modelId="{B0BE8291-32C5-4849-BE1B-8CBF30DCC326}" type="pres">
      <dgm:prSet presAssocID="{8F7710F9-807C-43D1-A2D5-A72F1AA82662}" presName="sibTrans" presStyleLbl="sibTrans2D1" presStyleIdx="2" presStyleCnt="7"/>
      <dgm:spPr/>
      <dgm:t>
        <a:bodyPr/>
        <a:lstStyle/>
        <a:p>
          <a:endParaRPr lang="en-GB"/>
        </a:p>
      </dgm:t>
    </dgm:pt>
    <dgm:pt modelId="{557EEA9F-2F0C-43A1-884D-3582033BDE9A}" type="pres">
      <dgm:prSet presAssocID="{32E0B562-F8DE-4882-8D55-70513092599A}" presName="node" presStyleLbl="node1" presStyleIdx="3" presStyleCnt="7" custScaleX="156365" custScaleY="79076" custRadScaleRad="102178" custRadScaleInc="-25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F2A1D-981A-4062-929C-9BA2C05EB619}" type="pres">
      <dgm:prSet presAssocID="{32E0B562-F8DE-4882-8D55-70513092599A}" presName="dummy" presStyleCnt="0"/>
      <dgm:spPr/>
      <dgm:t>
        <a:bodyPr/>
        <a:lstStyle/>
        <a:p>
          <a:endParaRPr lang="en-GB"/>
        </a:p>
      </dgm:t>
    </dgm:pt>
    <dgm:pt modelId="{516F3FC7-F3D7-4051-9B25-60D256DB2588}" type="pres">
      <dgm:prSet presAssocID="{344D41FB-4CE4-4AB9-9B87-13269AC64C8F}" presName="sibTrans" presStyleLbl="sibTrans2D1" presStyleIdx="3" presStyleCnt="7"/>
      <dgm:spPr/>
      <dgm:t>
        <a:bodyPr/>
        <a:lstStyle/>
        <a:p>
          <a:endParaRPr lang="en-GB"/>
        </a:p>
      </dgm:t>
    </dgm:pt>
    <dgm:pt modelId="{4D2E879A-CD0E-4E77-ADBD-F0C84E5C4FA0}" type="pres">
      <dgm:prSet presAssocID="{0E9B79C8-7B66-4C86-A46F-81D3005732B8}" presName="node" presStyleLbl="node1" presStyleIdx="4" presStyleCnt="7" custScaleX="156365" custScaleY="79076" custRadScaleRad="100977" custRadScaleInc="28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5C2B8A-D8E9-46FA-8D73-9C320FAFE43C}" type="pres">
      <dgm:prSet presAssocID="{0E9B79C8-7B66-4C86-A46F-81D3005732B8}" presName="dummy" presStyleCnt="0"/>
      <dgm:spPr/>
      <dgm:t>
        <a:bodyPr/>
        <a:lstStyle/>
        <a:p>
          <a:endParaRPr lang="en-GB"/>
        </a:p>
      </dgm:t>
    </dgm:pt>
    <dgm:pt modelId="{0E8E7FE6-3394-45F9-8DC2-1CB6830AF872}" type="pres">
      <dgm:prSet presAssocID="{E7AB5130-8AB0-4D3B-ABDD-1D760D7C18E1}" presName="sibTrans" presStyleLbl="sibTrans2D1" presStyleIdx="4" presStyleCnt="7"/>
      <dgm:spPr/>
      <dgm:t>
        <a:bodyPr/>
        <a:lstStyle/>
        <a:p>
          <a:endParaRPr lang="en-GB"/>
        </a:p>
      </dgm:t>
    </dgm:pt>
    <dgm:pt modelId="{1BA44D2D-C711-4853-8CD3-F75B4C38F91D}" type="pres">
      <dgm:prSet presAssocID="{19BE6A28-69E8-450D-B63B-665910771947}" presName="node" presStyleLbl="node1" presStyleIdx="5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66A04-2B44-49DE-9458-A64C64ACC2E1}" type="pres">
      <dgm:prSet presAssocID="{19BE6A28-69E8-450D-B63B-665910771947}" presName="dummy" presStyleCnt="0"/>
      <dgm:spPr/>
      <dgm:t>
        <a:bodyPr/>
        <a:lstStyle/>
        <a:p>
          <a:endParaRPr lang="en-GB"/>
        </a:p>
      </dgm:t>
    </dgm:pt>
    <dgm:pt modelId="{E2FA496E-98DC-4592-8135-F3C21B8F6A8F}" type="pres">
      <dgm:prSet presAssocID="{C85AB00F-C685-460A-87B1-A9D4A12D7FDF}" presName="sibTrans" presStyleLbl="sibTrans2D1" presStyleIdx="5" presStyleCnt="7"/>
      <dgm:spPr/>
      <dgm:t>
        <a:bodyPr/>
        <a:lstStyle/>
        <a:p>
          <a:endParaRPr lang="en-GB"/>
        </a:p>
      </dgm:t>
    </dgm:pt>
    <dgm:pt modelId="{FDBD9940-E1EA-4AC9-96F7-25706C52DB45}" type="pres">
      <dgm:prSet presAssocID="{E718BFEA-33F6-474C-9D3E-6EC734131DDB}" presName="node" presStyleLbl="node1" presStyleIdx="6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50FEB-F28E-4A72-8C62-9186AE91DE14}" type="pres">
      <dgm:prSet presAssocID="{E718BFEA-33F6-474C-9D3E-6EC734131DDB}" presName="dummy" presStyleCnt="0"/>
      <dgm:spPr/>
      <dgm:t>
        <a:bodyPr/>
        <a:lstStyle/>
        <a:p>
          <a:endParaRPr lang="en-GB"/>
        </a:p>
      </dgm:t>
    </dgm:pt>
    <dgm:pt modelId="{60416171-3639-4DD2-AAC3-EA30247A366E}" type="pres">
      <dgm:prSet presAssocID="{B0BE213A-912C-4D6D-A7F3-DD5062240075}" presName="sibTrans" presStyleLbl="sibTrans2D1" presStyleIdx="6" presStyleCnt="7" custScaleX="99628" custScaleY="94305"/>
      <dgm:spPr/>
      <dgm:t>
        <a:bodyPr/>
        <a:lstStyle/>
        <a:p>
          <a:endParaRPr lang="en-GB"/>
        </a:p>
      </dgm:t>
    </dgm:pt>
  </dgm:ptLst>
  <dgm:cxnLst>
    <dgm:cxn modelId="{94A063F0-9F30-40B1-8F2F-66028B56678F}" type="presOf" srcId="{5B4E3175-2ADD-43E9-B028-77EEC7568F00}" destId="{81862D0A-6ECB-4B86-82CA-DEAAC25109C9}" srcOrd="0" destOrd="0" presId="urn:microsoft.com/office/officeart/2005/8/layout/radial6"/>
    <dgm:cxn modelId="{5630D1DF-4804-47FF-A5AA-E0F02D1A28A0}" srcId="{7384A733-AE80-488B-A432-E19F1A9EF602}" destId="{48353A93-355A-485A-91B4-0D9D086695CF}" srcOrd="0" destOrd="0" parTransId="{C5F7772C-393D-4FBC-A6A3-D7F9FCF33D8A}" sibTransId="{AAE321D3-9D1D-4235-BE04-181B9D1DDCB1}"/>
    <dgm:cxn modelId="{7B92DA5F-811F-4C57-97E3-61EBE8F2E174}" type="presOf" srcId="{E718BFEA-33F6-474C-9D3E-6EC734131DDB}" destId="{FDBD9940-E1EA-4AC9-96F7-25706C52DB45}" srcOrd="0" destOrd="0" presId="urn:microsoft.com/office/officeart/2005/8/layout/radial6"/>
    <dgm:cxn modelId="{03561B73-A3CA-4596-B9E6-EFE948EE0E9B}" srcId="{48353A93-355A-485A-91B4-0D9D086695CF}" destId="{E718BFEA-33F6-474C-9D3E-6EC734131DDB}" srcOrd="6" destOrd="0" parTransId="{3BC0BA57-D62E-4579-A30C-743576A968A5}" sibTransId="{B0BE213A-912C-4D6D-A7F3-DD5062240075}"/>
    <dgm:cxn modelId="{F585B2B4-C70D-485D-82FF-60CEF2920C98}" type="presOf" srcId="{C85AB00F-C685-460A-87B1-A9D4A12D7FDF}" destId="{E2FA496E-98DC-4592-8135-F3C21B8F6A8F}" srcOrd="0" destOrd="0" presId="urn:microsoft.com/office/officeart/2005/8/layout/radial6"/>
    <dgm:cxn modelId="{1BC5881B-407A-4AD1-B097-2A19C96BFD48}" type="presOf" srcId="{B0BE213A-912C-4D6D-A7F3-DD5062240075}" destId="{60416171-3639-4DD2-AAC3-EA30247A366E}" srcOrd="0" destOrd="0" presId="urn:microsoft.com/office/officeart/2005/8/layout/radial6"/>
    <dgm:cxn modelId="{D581F3FA-A6E7-4F6C-973B-79AA22FABE55}" type="presOf" srcId="{E7AB5130-8AB0-4D3B-ABDD-1D760D7C18E1}" destId="{0E8E7FE6-3394-45F9-8DC2-1CB6830AF872}" srcOrd="0" destOrd="0" presId="urn:microsoft.com/office/officeart/2005/8/layout/radial6"/>
    <dgm:cxn modelId="{66DF7147-596D-4E6A-8B8D-8EB85AC8A3F1}" type="presOf" srcId="{32E0B562-F8DE-4882-8D55-70513092599A}" destId="{557EEA9F-2F0C-43A1-884D-3582033BDE9A}" srcOrd="0" destOrd="0" presId="urn:microsoft.com/office/officeart/2005/8/layout/radial6"/>
    <dgm:cxn modelId="{8D3CE114-7789-4EA0-A2EB-29CEB993B3FB}" srcId="{48353A93-355A-485A-91B4-0D9D086695CF}" destId="{19BE6A28-69E8-450D-B63B-665910771947}" srcOrd="5" destOrd="0" parTransId="{215ACBC0-9F68-4DA2-97A2-BC0B89E429A0}" sibTransId="{C85AB00F-C685-460A-87B1-A9D4A12D7FDF}"/>
    <dgm:cxn modelId="{D8B19D13-734F-4694-ABB4-AA736DDA3D3D}" type="presOf" srcId="{0E9B79C8-7B66-4C86-A46F-81D3005732B8}" destId="{4D2E879A-CD0E-4E77-ADBD-F0C84E5C4FA0}" srcOrd="0" destOrd="0" presId="urn:microsoft.com/office/officeart/2005/8/layout/radial6"/>
    <dgm:cxn modelId="{7E1893EC-E8E2-4C61-9BFA-2AA1F2D4E01B}" type="presOf" srcId="{305177B9-DC4C-43D6-921E-EB35637ADC2F}" destId="{45B2D0CC-990B-4988-81E2-62EEDA21ED44}" srcOrd="0" destOrd="0" presId="urn:microsoft.com/office/officeart/2005/8/layout/radial6"/>
    <dgm:cxn modelId="{E06CBFDA-FBCD-4A40-B201-B4253708F185}" type="presOf" srcId="{7384A733-AE80-488B-A432-E19F1A9EF602}" destId="{ACF99F9D-0D87-4A74-ABF1-2208E423975F}" srcOrd="0" destOrd="0" presId="urn:microsoft.com/office/officeart/2005/8/layout/radial6"/>
    <dgm:cxn modelId="{9630D277-6DEA-47DA-9800-64812E5DE8E0}" type="presOf" srcId="{48353A93-355A-485A-91B4-0D9D086695CF}" destId="{3E276EE4-9CA7-4F85-B94B-1391A6F4829D}" srcOrd="0" destOrd="0" presId="urn:microsoft.com/office/officeart/2005/8/layout/radial6"/>
    <dgm:cxn modelId="{10E6C138-F9D7-4C3C-983D-867BBAB3C9DC}" type="presOf" srcId="{82D1D404-0755-4BAA-982A-C2A623AF878A}" destId="{77B424E0-18FC-4064-AAB0-9FE23B418D7F}" srcOrd="0" destOrd="0" presId="urn:microsoft.com/office/officeart/2005/8/layout/radial6"/>
    <dgm:cxn modelId="{77C97EB7-0131-4A5B-8538-B26606D702B0}" srcId="{48353A93-355A-485A-91B4-0D9D086695CF}" destId="{0E9B79C8-7B66-4C86-A46F-81D3005732B8}" srcOrd="4" destOrd="0" parTransId="{55475839-8A8C-47C4-8501-89E70F4B73C6}" sibTransId="{E7AB5130-8AB0-4D3B-ABDD-1D760D7C18E1}"/>
    <dgm:cxn modelId="{F17676A2-2C21-4B54-8139-E789A564462D}" type="presOf" srcId="{8F7710F9-807C-43D1-A2D5-A72F1AA82662}" destId="{B0BE8291-32C5-4849-BE1B-8CBF30DCC326}" srcOrd="0" destOrd="0" presId="urn:microsoft.com/office/officeart/2005/8/layout/radial6"/>
    <dgm:cxn modelId="{68D5B508-78E3-40E4-BB82-442138D004E4}" type="presOf" srcId="{344D41FB-4CE4-4AB9-9B87-13269AC64C8F}" destId="{516F3FC7-F3D7-4051-9B25-60D256DB2588}" srcOrd="0" destOrd="0" presId="urn:microsoft.com/office/officeart/2005/8/layout/radial6"/>
    <dgm:cxn modelId="{9B85BA3E-A55A-4957-81B2-CBA13D93730D}" srcId="{48353A93-355A-485A-91B4-0D9D086695CF}" destId="{82D1D404-0755-4BAA-982A-C2A623AF878A}" srcOrd="1" destOrd="0" parTransId="{2CB27F96-88F4-43B7-8E56-FCACF75DCC0F}" sibTransId="{5870C63A-E08E-481E-B598-E2B48E800036}"/>
    <dgm:cxn modelId="{78F67450-D5BB-40E3-9208-A6091FC406B0}" srcId="{48353A93-355A-485A-91B4-0D9D086695CF}" destId="{32E0B562-F8DE-4882-8D55-70513092599A}" srcOrd="3" destOrd="0" parTransId="{DA1211D1-D536-451D-8277-D8BE583AF1B6}" sibTransId="{344D41FB-4CE4-4AB9-9B87-13269AC64C8F}"/>
    <dgm:cxn modelId="{46E676F9-6E89-4AA4-A570-6F3A270F2913}" type="presOf" srcId="{D50AADBC-EA08-464B-BBCF-0A8E9E7F60AE}" destId="{C631864F-4EDF-4824-A813-D2D223CB385C}" srcOrd="0" destOrd="0" presId="urn:microsoft.com/office/officeart/2005/8/layout/radial6"/>
    <dgm:cxn modelId="{1CF33E56-CACA-469D-9520-BE1B1AED50FD}" type="presOf" srcId="{5870C63A-E08E-481E-B598-E2B48E800036}" destId="{7E9F51EB-3E0E-40CD-91ED-5919BC72A403}" srcOrd="0" destOrd="0" presId="urn:microsoft.com/office/officeart/2005/8/layout/radial6"/>
    <dgm:cxn modelId="{A03855A9-9680-4D29-9634-612C2573778F}" type="presOf" srcId="{19BE6A28-69E8-450D-B63B-665910771947}" destId="{1BA44D2D-C711-4853-8CD3-F75B4C38F91D}" srcOrd="0" destOrd="0" presId="urn:microsoft.com/office/officeart/2005/8/layout/radial6"/>
    <dgm:cxn modelId="{A2507444-65F8-47DA-B6E7-5A59499A6843}" srcId="{48353A93-355A-485A-91B4-0D9D086695CF}" destId="{305177B9-DC4C-43D6-921E-EB35637ADC2F}" srcOrd="0" destOrd="0" parTransId="{EDB58B8A-8662-429B-BFED-D6368965E64D}" sibTransId="{5B4E3175-2ADD-43E9-B028-77EEC7568F00}"/>
    <dgm:cxn modelId="{9B2620ED-4A8B-4CC5-917D-E47CAF4F56C9}" srcId="{48353A93-355A-485A-91B4-0D9D086695CF}" destId="{D50AADBC-EA08-464B-BBCF-0A8E9E7F60AE}" srcOrd="2" destOrd="0" parTransId="{87985330-D7FE-4FAB-9281-D0FD74E00394}" sibTransId="{8F7710F9-807C-43D1-A2D5-A72F1AA82662}"/>
    <dgm:cxn modelId="{069F4688-2C0E-4E1E-987A-A36A0F9D2190}" type="presParOf" srcId="{ACF99F9D-0D87-4A74-ABF1-2208E423975F}" destId="{3E276EE4-9CA7-4F85-B94B-1391A6F4829D}" srcOrd="0" destOrd="0" presId="urn:microsoft.com/office/officeart/2005/8/layout/radial6"/>
    <dgm:cxn modelId="{345693AD-FCB8-493F-9B97-8AF191AB0FC9}" type="presParOf" srcId="{ACF99F9D-0D87-4A74-ABF1-2208E423975F}" destId="{45B2D0CC-990B-4988-81E2-62EEDA21ED44}" srcOrd="1" destOrd="0" presId="urn:microsoft.com/office/officeart/2005/8/layout/radial6"/>
    <dgm:cxn modelId="{2511A374-0CF6-4F1C-8336-CCACEAE5EE0B}" type="presParOf" srcId="{ACF99F9D-0D87-4A74-ABF1-2208E423975F}" destId="{F884A718-8CED-4957-AD61-D7B6E3C3EDA7}" srcOrd="2" destOrd="0" presId="urn:microsoft.com/office/officeart/2005/8/layout/radial6"/>
    <dgm:cxn modelId="{097217A8-7AF1-4BAB-B891-C6FB40F85333}" type="presParOf" srcId="{ACF99F9D-0D87-4A74-ABF1-2208E423975F}" destId="{81862D0A-6ECB-4B86-82CA-DEAAC25109C9}" srcOrd="3" destOrd="0" presId="urn:microsoft.com/office/officeart/2005/8/layout/radial6"/>
    <dgm:cxn modelId="{2DE42630-9B76-42BB-8929-28367300D9EB}" type="presParOf" srcId="{ACF99F9D-0D87-4A74-ABF1-2208E423975F}" destId="{77B424E0-18FC-4064-AAB0-9FE23B418D7F}" srcOrd="4" destOrd="0" presId="urn:microsoft.com/office/officeart/2005/8/layout/radial6"/>
    <dgm:cxn modelId="{2D5DEC8A-E107-43DC-92B4-C7F165D7A11C}" type="presParOf" srcId="{ACF99F9D-0D87-4A74-ABF1-2208E423975F}" destId="{06B01F14-93B5-4F39-AF72-974A672ED69E}" srcOrd="5" destOrd="0" presId="urn:microsoft.com/office/officeart/2005/8/layout/radial6"/>
    <dgm:cxn modelId="{285CF368-3D8D-4CE1-BC42-CDB729C9EC8C}" type="presParOf" srcId="{ACF99F9D-0D87-4A74-ABF1-2208E423975F}" destId="{7E9F51EB-3E0E-40CD-91ED-5919BC72A403}" srcOrd="6" destOrd="0" presId="urn:microsoft.com/office/officeart/2005/8/layout/radial6"/>
    <dgm:cxn modelId="{A01360A9-84E1-419D-A503-898879FE4CCC}" type="presParOf" srcId="{ACF99F9D-0D87-4A74-ABF1-2208E423975F}" destId="{C631864F-4EDF-4824-A813-D2D223CB385C}" srcOrd="7" destOrd="0" presId="urn:microsoft.com/office/officeart/2005/8/layout/radial6"/>
    <dgm:cxn modelId="{A87B1249-D2B0-46F0-9AE0-D2B380FA9E66}" type="presParOf" srcId="{ACF99F9D-0D87-4A74-ABF1-2208E423975F}" destId="{6DDF9F0A-23CB-448F-BFEA-F23607D08D79}" srcOrd="8" destOrd="0" presId="urn:microsoft.com/office/officeart/2005/8/layout/radial6"/>
    <dgm:cxn modelId="{805248AA-7283-4716-A91C-4B9199BF8FC1}" type="presParOf" srcId="{ACF99F9D-0D87-4A74-ABF1-2208E423975F}" destId="{B0BE8291-32C5-4849-BE1B-8CBF30DCC326}" srcOrd="9" destOrd="0" presId="urn:microsoft.com/office/officeart/2005/8/layout/radial6"/>
    <dgm:cxn modelId="{0C5AFCD9-E87C-4662-8130-5136F37FCE13}" type="presParOf" srcId="{ACF99F9D-0D87-4A74-ABF1-2208E423975F}" destId="{557EEA9F-2F0C-43A1-884D-3582033BDE9A}" srcOrd="10" destOrd="0" presId="urn:microsoft.com/office/officeart/2005/8/layout/radial6"/>
    <dgm:cxn modelId="{A4E14569-60AF-453D-8F9B-10D2E138EE52}" type="presParOf" srcId="{ACF99F9D-0D87-4A74-ABF1-2208E423975F}" destId="{784F2A1D-981A-4062-929C-9BA2C05EB619}" srcOrd="11" destOrd="0" presId="urn:microsoft.com/office/officeart/2005/8/layout/radial6"/>
    <dgm:cxn modelId="{E2E1ED93-DCFE-4F65-A746-486431D767DB}" type="presParOf" srcId="{ACF99F9D-0D87-4A74-ABF1-2208E423975F}" destId="{516F3FC7-F3D7-4051-9B25-60D256DB2588}" srcOrd="12" destOrd="0" presId="urn:microsoft.com/office/officeart/2005/8/layout/radial6"/>
    <dgm:cxn modelId="{0521C3B7-BC8D-4250-BBB8-54FBA02AF46E}" type="presParOf" srcId="{ACF99F9D-0D87-4A74-ABF1-2208E423975F}" destId="{4D2E879A-CD0E-4E77-ADBD-F0C84E5C4FA0}" srcOrd="13" destOrd="0" presId="urn:microsoft.com/office/officeart/2005/8/layout/radial6"/>
    <dgm:cxn modelId="{5B726441-D5E6-494E-A45A-4B6CF75ECD33}" type="presParOf" srcId="{ACF99F9D-0D87-4A74-ABF1-2208E423975F}" destId="{A35C2B8A-D8E9-46FA-8D73-9C320FAFE43C}" srcOrd="14" destOrd="0" presId="urn:microsoft.com/office/officeart/2005/8/layout/radial6"/>
    <dgm:cxn modelId="{311CD387-A851-447A-90AA-3DCA355176CA}" type="presParOf" srcId="{ACF99F9D-0D87-4A74-ABF1-2208E423975F}" destId="{0E8E7FE6-3394-45F9-8DC2-1CB6830AF872}" srcOrd="15" destOrd="0" presId="urn:microsoft.com/office/officeart/2005/8/layout/radial6"/>
    <dgm:cxn modelId="{27DA6EE7-A998-4882-8CC7-008CF12E7B7E}" type="presParOf" srcId="{ACF99F9D-0D87-4A74-ABF1-2208E423975F}" destId="{1BA44D2D-C711-4853-8CD3-F75B4C38F91D}" srcOrd="16" destOrd="0" presId="urn:microsoft.com/office/officeart/2005/8/layout/radial6"/>
    <dgm:cxn modelId="{B9EF2A3C-28A4-43AE-9759-C607A714C9CB}" type="presParOf" srcId="{ACF99F9D-0D87-4A74-ABF1-2208E423975F}" destId="{AA466A04-2B44-49DE-9458-A64C64ACC2E1}" srcOrd="17" destOrd="0" presId="urn:microsoft.com/office/officeart/2005/8/layout/radial6"/>
    <dgm:cxn modelId="{4CF1A521-9898-4185-900C-BC56F647C5DB}" type="presParOf" srcId="{ACF99F9D-0D87-4A74-ABF1-2208E423975F}" destId="{E2FA496E-98DC-4592-8135-F3C21B8F6A8F}" srcOrd="18" destOrd="0" presId="urn:microsoft.com/office/officeart/2005/8/layout/radial6"/>
    <dgm:cxn modelId="{E6D2BCCB-0491-4D86-AEBD-CFADE35EF470}" type="presParOf" srcId="{ACF99F9D-0D87-4A74-ABF1-2208E423975F}" destId="{FDBD9940-E1EA-4AC9-96F7-25706C52DB45}" srcOrd="19" destOrd="0" presId="urn:microsoft.com/office/officeart/2005/8/layout/radial6"/>
    <dgm:cxn modelId="{664F2D32-8137-4D69-B6CC-50D71293D941}" type="presParOf" srcId="{ACF99F9D-0D87-4A74-ABF1-2208E423975F}" destId="{DE450FEB-F28E-4A72-8C62-9186AE91DE14}" srcOrd="20" destOrd="0" presId="urn:microsoft.com/office/officeart/2005/8/layout/radial6"/>
    <dgm:cxn modelId="{12BCD3AE-D84E-494C-83AE-EA3C210C57F7}" type="presParOf" srcId="{ACF99F9D-0D87-4A74-ABF1-2208E423975F}" destId="{60416171-3639-4DD2-AAC3-EA30247A366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4A733-AE80-488B-A432-E19F1A9EF602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8353A93-355A-485A-91B4-0D9D086695CF}">
      <dgm:prSet phldrT="[Text]" custT="1"/>
      <dgm:spPr/>
      <dgm:t>
        <a:bodyPr/>
        <a:lstStyle/>
        <a:p>
          <a:r>
            <a:rPr lang="en-GB" sz="1100" b="1" dirty="0" smtClean="0"/>
            <a:t>Deposit of items</a:t>
          </a:r>
          <a:endParaRPr lang="en-GB" sz="1100" b="1" dirty="0"/>
        </a:p>
      </dgm:t>
    </dgm:pt>
    <dgm:pt modelId="{C5F7772C-393D-4FBC-A6A3-D7F9FCF33D8A}" type="parTrans" cxnId="{5630D1DF-4804-47FF-A5AA-E0F02D1A28A0}">
      <dgm:prSet/>
      <dgm:spPr/>
      <dgm:t>
        <a:bodyPr/>
        <a:lstStyle/>
        <a:p>
          <a:endParaRPr lang="en-GB"/>
        </a:p>
      </dgm:t>
    </dgm:pt>
    <dgm:pt modelId="{AAE321D3-9D1D-4235-BE04-181B9D1DDCB1}" type="sibTrans" cxnId="{5630D1DF-4804-47FF-A5AA-E0F02D1A28A0}">
      <dgm:prSet/>
      <dgm:spPr/>
      <dgm:t>
        <a:bodyPr/>
        <a:lstStyle/>
        <a:p>
          <a:endParaRPr lang="en-GB"/>
        </a:p>
      </dgm:t>
    </dgm:pt>
    <dgm:pt modelId="{305177B9-DC4C-43D6-921E-EB35637ADC2F}">
      <dgm:prSet phldrT="[Text]" custT="1"/>
      <dgm:spPr/>
      <dgm:t>
        <a:bodyPr/>
        <a:lstStyle/>
        <a:p>
          <a:r>
            <a:rPr lang="en-GB" sz="700" dirty="0" smtClean="0"/>
            <a:t>Deposit in a repository?</a:t>
          </a:r>
          <a:endParaRPr lang="en-GB" sz="700" dirty="0"/>
        </a:p>
      </dgm:t>
    </dgm:pt>
    <dgm:pt modelId="{EDB58B8A-8662-429B-BFED-D6368965E64D}" type="parTrans" cxnId="{A2507444-65F8-47DA-B6E7-5A59499A6843}">
      <dgm:prSet/>
      <dgm:spPr/>
      <dgm:t>
        <a:bodyPr/>
        <a:lstStyle/>
        <a:p>
          <a:endParaRPr lang="en-GB"/>
        </a:p>
      </dgm:t>
    </dgm:pt>
    <dgm:pt modelId="{5B4E3175-2ADD-43E9-B028-77EEC7568F00}" type="sibTrans" cxnId="{A2507444-65F8-47DA-B6E7-5A59499A6843}">
      <dgm:prSet/>
      <dgm:spPr/>
      <dgm:t>
        <a:bodyPr/>
        <a:lstStyle/>
        <a:p>
          <a:endParaRPr lang="en-GB"/>
        </a:p>
      </dgm:t>
    </dgm:pt>
    <dgm:pt modelId="{82D1D404-0755-4BAA-982A-C2A623AF878A}">
      <dgm:prSet phldrT="[Text]" custT="1"/>
      <dgm:spPr/>
      <dgm:t>
        <a:bodyPr/>
        <a:lstStyle/>
        <a:p>
          <a:r>
            <a:rPr lang="en-GB" sz="700" dirty="0" smtClean="0"/>
            <a:t>Deposit is  required or a recommended?</a:t>
          </a:r>
          <a:endParaRPr lang="en-GB" sz="700" dirty="0"/>
        </a:p>
      </dgm:t>
    </dgm:pt>
    <dgm:pt modelId="{2CB27F96-88F4-43B7-8E56-FCACF75DCC0F}" type="parTrans" cxnId="{9B85BA3E-A55A-4957-81B2-CBA13D93730D}">
      <dgm:prSet/>
      <dgm:spPr/>
      <dgm:t>
        <a:bodyPr/>
        <a:lstStyle/>
        <a:p>
          <a:endParaRPr lang="en-GB"/>
        </a:p>
      </dgm:t>
    </dgm:pt>
    <dgm:pt modelId="{5870C63A-E08E-481E-B598-E2B48E800036}" type="sibTrans" cxnId="{9B85BA3E-A55A-4957-81B2-CBA13D93730D}">
      <dgm:prSet/>
      <dgm:spPr/>
      <dgm:t>
        <a:bodyPr/>
        <a:lstStyle/>
        <a:p>
          <a:endParaRPr lang="en-GB"/>
        </a:p>
      </dgm:t>
    </dgm:pt>
    <dgm:pt modelId="{D50AADBC-EA08-464B-BBCF-0A8E9E7F60AE}">
      <dgm:prSet phldrT="[Text]" custT="1"/>
      <dgm:spPr/>
      <dgm:t>
        <a:bodyPr/>
        <a:lstStyle/>
        <a:p>
          <a:r>
            <a:rPr lang="en-GB" sz="700" dirty="0" smtClean="0"/>
            <a:t>Are deposit exemptions allowed?</a:t>
          </a:r>
          <a:endParaRPr lang="en-GB" sz="700" dirty="0"/>
        </a:p>
      </dgm:t>
    </dgm:pt>
    <dgm:pt modelId="{87985330-D7FE-4FAB-9281-D0FD74E00394}" type="parTrans" cxnId="{9B2620ED-4A8B-4CC5-917D-E47CAF4F56C9}">
      <dgm:prSet/>
      <dgm:spPr/>
      <dgm:t>
        <a:bodyPr/>
        <a:lstStyle/>
        <a:p>
          <a:endParaRPr lang="en-GB"/>
        </a:p>
      </dgm:t>
    </dgm:pt>
    <dgm:pt modelId="{8F7710F9-807C-43D1-A2D5-A72F1AA82662}" type="sibTrans" cxnId="{9B2620ED-4A8B-4CC5-917D-E47CAF4F56C9}">
      <dgm:prSet/>
      <dgm:spPr/>
      <dgm:t>
        <a:bodyPr/>
        <a:lstStyle/>
        <a:p>
          <a:endParaRPr lang="en-GB"/>
        </a:p>
      </dgm:t>
    </dgm:pt>
    <dgm:pt modelId="{32E0B562-F8DE-4882-8D55-70513092599A}">
      <dgm:prSet phldrT="[Text]" custT="1"/>
      <dgm:spPr/>
      <dgm:t>
        <a:bodyPr/>
        <a:lstStyle/>
        <a:p>
          <a:r>
            <a:rPr lang="en-GB" sz="700" dirty="0" smtClean="0"/>
            <a:t>Is deposit required for eligibility in research performance evaluation?</a:t>
          </a:r>
          <a:endParaRPr lang="en-GB" sz="700" dirty="0"/>
        </a:p>
      </dgm:t>
    </dgm:pt>
    <dgm:pt modelId="{DA1211D1-D536-451D-8277-D8BE583AF1B6}" type="parTrans" cxnId="{78F67450-D5BB-40E3-9208-A6091FC406B0}">
      <dgm:prSet/>
      <dgm:spPr/>
      <dgm:t>
        <a:bodyPr/>
        <a:lstStyle/>
        <a:p>
          <a:endParaRPr lang="en-GB"/>
        </a:p>
      </dgm:t>
    </dgm:pt>
    <dgm:pt modelId="{344D41FB-4CE4-4AB9-9B87-13269AC64C8F}" type="sibTrans" cxnId="{78F67450-D5BB-40E3-9208-A6091FC406B0}">
      <dgm:prSet/>
      <dgm:spPr/>
      <dgm:t>
        <a:bodyPr/>
        <a:lstStyle/>
        <a:p>
          <a:endParaRPr lang="en-GB"/>
        </a:p>
      </dgm:t>
    </dgm:pt>
    <dgm:pt modelId="{0E9B79C8-7B66-4C86-A46F-81D3005732B8}">
      <dgm:prSet custT="1"/>
      <dgm:spPr/>
      <dgm:t>
        <a:bodyPr/>
        <a:lstStyle/>
        <a:p>
          <a:r>
            <a:rPr lang="en-GB" sz="700" dirty="0" smtClean="0"/>
            <a:t>What kinds of items does the policy cover?</a:t>
          </a:r>
          <a:endParaRPr lang="en-GB" sz="700" dirty="0"/>
        </a:p>
      </dgm:t>
    </dgm:pt>
    <dgm:pt modelId="{55475839-8A8C-47C4-8501-89E70F4B73C6}" type="parTrans" cxnId="{77C97EB7-0131-4A5B-8538-B26606D702B0}">
      <dgm:prSet/>
      <dgm:spPr/>
      <dgm:t>
        <a:bodyPr/>
        <a:lstStyle/>
        <a:p>
          <a:endParaRPr lang="en-GB"/>
        </a:p>
      </dgm:t>
    </dgm:pt>
    <dgm:pt modelId="{E7AB5130-8AB0-4D3B-ABDD-1D760D7C18E1}" type="sibTrans" cxnId="{77C97EB7-0131-4A5B-8538-B26606D702B0}">
      <dgm:prSet/>
      <dgm:spPr/>
      <dgm:t>
        <a:bodyPr/>
        <a:lstStyle/>
        <a:p>
          <a:endParaRPr lang="en-GB"/>
        </a:p>
      </dgm:t>
    </dgm:pt>
    <dgm:pt modelId="{19BE6A28-69E8-450D-B63B-665910771947}">
      <dgm:prSet custT="1"/>
      <dgm:spPr/>
      <dgm:t>
        <a:bodyPr/>
        <a:lstStyle/>
        <a:p>
          <a:r>
            <a:rPr lang="en-GB" sz="700" dirty="0" smtClean="0"/>
            <a:t>Which version of the item is to be deposited?</a:t>
          </a:r>
          <a:endParaRPr lang="en-GB" sz="700" dirty="0"/>
        </a:p>
      </dgm:t>
    </dgm:pt>
    <dgm:pt modelId="{215ACBC0-9F68-4DA2-97A2-BC0B89E429A0}" type="parTrans" cxnId="{8D3CE114-7789-4EA0-A2EB-29CEB993B3FB}">
      <dgm:prSet/>
      <dgm:spPr/>
      <dgm:t>
        <a:bodyPr/>
        <a:lstStyle/>
        <a:p>
          <a:endParaRPr lang="en-GB"/>
        </a:p>
      </dgm:t>
    </dgm:pt>
    <dgm:pt modelId="{C85AB00F-C685-460A-87B1-A9D4A12D7FDF}" type="sibTrans" cxnId="{8D3CE114-7789-4EA0-A2EB-29CEB993B3FB}">
      <dgm:prSet/>
      <dgm:spPr/>
      <dgm:t>
        <a:bodyPr/>
        <a:lstStyle/>
        <a:p>
          <a:endParaRPr lang="en-GB"/>
        </a:p>
      </dgm:t>
    </dgm:pt>
    <dgm:pt modelId="{E718BFEA-33F6-474C-9D3E-6EC734131DDB}">
      <dgm:prSet custT="1"/>
      <dgm:spPr/>
      <dgm:t>
        <a:bodyPr/>
        <a:lstStyle/>
        <a:p>
          <a:r>
            <a:rPr lang="en-GB" sz="700" dirty="0" smtClean="0"/>
            <a:t>When to deposit?</a:t>
          </a:r>
          <a:endParaRPr lang="en-GB" sz="700" dirty="0"/>
        </a:p>
      </dgm:t>
    </dgm:pt>
    <dgm:pt modelId="{3BC0BA57-D62E-4579-A30C-743576A968A5}" type="parTrans" cxnId="{03561B73-A3CA-4596-B9E6-EFE948EE0E9B}">
      <dgm:prSet/>
      <dgm:spPr/>
      <dgm:t>
        <a:bodyPr/>
        <a:lstStyle/>
        <a:p>
          <a:endParaRPr lang="en-GB"/>
        </a:p>
      </dgm:t>
    </dgm:pt>
    <dgm:pt modelId="{B0BE213A-912C-4D6D-A7F3-DD5062240075}" type="sibTrans" cxnId="{03561B73-A3CA-4596-B9E6-EFE948EE0E9B}">
      <dgm:prSet/>
      <dgm:spPr/>
      <dgm:t>
        <a:bodyPr/>
        <a:lstStyle/>
        <a:p>
          <a:endParaRPr lang="en-GB"/>
        </a:p>
      </dgm:t>
    </dgm:pt>
    <dgm:pt modelId="{ACF99F9D-0D87-4A74-ABF1-2208E423975F}" type="pres">
      <dgm:prSet presAssocID="{7384A733-AE80-488B-A432-E19F1A9EF6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276EE4-9CA7-4F85-B94B-1391A6F4829D}" type="pres">
      <dgm:prSet presAssocID="{48353A93-355A-485A-91B4-0D9D086695CF}" presName="centerShape" presStyleLbl="node0" presStyleIdx="0" presStyleCnt="1" custScaleX="88605" custScaleY="71969"/>
      <dgm:spPr/>
      <dgm:t>
        <a:bodyPr/>
        <a:lstStyle/>
        <a:p>
          <a:endParaRPr lang="en-GB"/>
        </a:p>
      </dgm:t>
    </dgm:pt>
    <dgm:pt modelId="{45B2D0CC-990B-4988-81E2-62EEDA21ED44}" type="pres">
      <dgm:prSet presAssocID="{305177B9-DC4C-43D6-921E-EB35637ADC2F}" presName="node" presStyleLbl="node1" presStyleIdx="0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4A718-8CED-4957-AD61-D7B6E3C3EDA7}" type="pres">
      <dgm:prSet presAssocID="{305177B9-DC4C-43D6-921E-EB35637ADC2F}" presName="dummy" presStyleCnt="0"/>
      <dgm:spPr/>
      <dgm:t>
        <a:bodyPr/>
        <a:lstStyle/>
        <a:p>
          <a:endParaRPr lang="en-GB"/>
        </a:p>
      </dgm:t>
    </dgm:pt>
    <dgm:pt modelId="{81862D0A-6ECB-4B86-82CA-DEAAC25109C9}" type="pres">
      <dgm:prSet presAssocID="{5B4E3175-2ADD-43E9-B028-77EEC7568F00}" presName="sibTrans" presStyleLbl="sibTrans2D1" presStyleIdx="0" presStyleCnt="7"/>
      <dgm:spPr/>
      <dgm:t>
        <a:bodyPr/>
        <a:lstStyle/>
        <a:p>
          <a:endParaRPr lang="en-GB"/>
        </a:p>
      </dgm:t>
    </dgm:pt>
    <dgm:pt modelId="{77B424E0-18FC-4064-AAB0-9FE23B418D7F}" type="pres">
      <dgm:prSet presAssocID="{82D1D404-0755-4BAA-982A-C2A623AF878A}" presName="node" presStyleLbl="node1" presStyleIdx="1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01F14-93B5-4F39-AF72-974A672ED69E}" type="pres">
      <dgm:prSet presAssocID="{82D1D404-0755-4BAA-982A-C2A623AF878A}" presName="dummy" presStyleCnt="0"/>
      <dgm:spPr/>
      <dgm:t>
        <a:bodyPr/>
        <a:lstStyle/>
        <a:p>
          <a:endParaRPr lang="en-GB"/>
        </a:p>
      </dgm:t>
    </dgm:pt>
    <dgm:pt modelId="{7E9F51EB-3E0E-40CD-91ED-5919BC72A403}" type="pres">
      <dgm:prSet presAssocID="{5870C63A-E08E-481E-B598-E2B48E800036}" presName="sibTrans" presStyleLbl="sibTrans2D1" presStyleIdx="1" presStyleCnt="7"/>
      <dgm:spPr/>
      <dgm:t>
        <a:bodyPr/>
        <a:lstStyle/>
        <a:p>
          <a:endParaRPr lang="en-GB"/>
        </a:p>
      </dgm:t>
    </dgm:pt>
    <dgm:pt modelId="{C631864F-4EDF-4824-A813-D2D223CB385C}" type="pres">
      <dgm:prSet presAssocID="{D50AADBC-EA08-464B-BBCF-0A8E9E7F60AE}" presName="node" presStyleLbl="node1" presStyleIdx="2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F9F0A-23CB-448F-BFEA-F23607D08D79}" type="pres">
      <dgm:prSet presAssocID="{D50AADBC-EA08-464B-BBCF-0A8E9E7F60AE}" presName="dummy" presStyleCnt="0"/>
      <dgm:spPr/>
      <dgm:t>
        <a:bodyPr/>
        <a:lstStyle/>
        <a:p>
          <a:endParaRPr lang="en-GB"/>
        </a:p>
      </dgm:t>
    </dgm:pt>
    <dgm:pt modelId="{B0BE8291-32C5-4849-BE1B-8CBF30DCC326}" type="pres">
      <dgm:prSet presAssocID="{8F7710F9-807C-43D1-A2D5-A72F1AA82662}" presName="sibTrans" presStyleLbl="sibTrans2D1" presStyleIdx="2" presStyleCnt="7"/>
      <dgm:spPr/>
      <dgm:t>
        <a:bodyPr/>
        <a:lstStyle/>
        <a:p>
          <a:endParaRPr lang="en-GB"/>
        </a:p>
      </dgm:t>
    </dgm:pt>
    <dgm:pt modelId="{557EEA9F-2F0C-43A1-884D-3582033BDE9A}" type="pres">
      <dgm:prSet presAssocID="{32E0B562-F8DE-4882-8D55-70513092599A}" presName="node" presStyleLbl="node1" presStyleIdx="3" presStyleCnt="7" custScaleX="156365" custScaleY="79076" custRadScaleRad="102178" custRadScaleInc="-25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F2A1D-981A-4062-929C-9BA2C05EB619}" type="pres">
      <dgm:prSet presAssocID="{32E0B562-F8DE-4882-8D55-70513092599A}" presName="dummy" presStyleCnt="0"/>
      <dgm:spPr/>
      <dgm:t>
        <a:bodyPr/>
        <a:lstStyle/>
        <a:p>
          <a:endParaRPr lang="en-GB"/>
        </a:p>
      </dgm:t>
    </dgm:pt>
    <dgm:pt modelId="{516F3FC7-F3D7-4051-9B25-60D256DB2588}" type="pres">
      <dgm:prSet presAssocID="{344D41FB-4CE4-4AB9-9B87-13269AC64C8F}" presName="sibTrans" presStyleLbl="sibTrans2D1" presStyleIdx="3" presStyleCnt="7"/>
      <dgm:spPr/>
      <dgm:t>
        <a:bodyPr/>
        <a:lstStyle/>
        <a:p>
          <a:endParaRPr lang="en-GB"/>
        </a:p>
      </dgm:t>
    </dgm:pt>
    <dgm:pt modelId="{4D2E879A-CD0E-4E77-ADBD-F0C84E5C4FA0}" type="pres">
      <dgm:prSet presAssocID="{0E9B79C8-7B66-4C86-A46F-81D3005732B8}" presName="node" presStyleLbl="node1" presStyleIdx="4" presStyleCnt="7" custScaleX="156365" custScaleY="79076" custRadScaleRad="100977" custRadScaleInc="289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5C2B8A-D8E9-46FA-8D73-9C320FAFE43C}" type="pres">
      <dgm:prSet presAssocID="{0E9B79C8-7B66-4C86-A46F-81D3005732B8}" presName="dummy" presStyleCnt="0"/>
      <dgm:spPr/>
      <dgm:t>
        <a:bodyPr/>
        <a:lstStyle/>
        <a:p>
          <a:endParaRPr lang="en-GB"/>
        </a:p>
      </dgm:t>
    </dgm:pt>
    <dgm:pt modelId="{0E8E7FE6-3394-45F9-8DC2-1CB6830AF872}" type="pres">
      <dgm:prSet presAssocID="{E7AB5130-8AB0-4D3B-ABDD-1D760D7C18E1}" presName="sibTrans" presStyleLbl="sibTrans2D1" presStyleIdx="4" presStyleCnt="7"/>
      <dgm:spPr/>
      <dgm:t>
        <a:bodyPr/>
        <a:lstStyle/>
        <a:p>
          <a:endParaRPr lang="en-GB"/>
        </a:p>
      </dgm:t>
    </dgm:pt>
    <dgm:pt modelId="{1BA44D2D-C711-4853-8CD3-F75B4C38F91D}" type="pres">
      <dgm:prSet presAssocID="{19BE6A28-69E8-450D-B63B-665910771947}" presName="node" presStyleLbl="node1" presStyleIdx="5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66A04-2B44-49DE-9458-A64C64ACC2E1}" type="pres">
      <dgm:prSet presAssocID="{19BE6A28-69E8-450D-B63B-665910771947}" presName="dummy" presStyleCnt="0"/>
      <dgm:spPr/>
      <dgm:t>
        <a:bodyPr/>
        <a:lstStyle/>
        <a:p>
          <a:endParaRPr lang="en-GB"/>
        </a:p>
      </dgm:t>
    </dgm:pt>
    <dgm:pt modelId="{E2FA496E-98DC-4592-8135-F3C21B8F6A8F}" type="pres">
      <dgm:prSet presAssocID="{C85AB00F-C685-460A-87B1-A9D4A12D7FDF}" presName="sibTrans" presStyleLbl="sibTrans2D1" presStyleIdx="5" presStyleCnt="7"/>
      <dgm:spPr/>
      <dgm:t>
        <a:bodyPr/>
        <a:lstStyle/>
        <a:p>
          <a:endParaRPr lang="en-GB"/>
        </a:p>
      </dgm:t>
    </dgm:pt>
    <dgm:pt modelId="{FDBD9940-E1EA-4AC9-96F7-25706C52DB45}" type="pres">
      <dgm:prSet presAssocID="{E718BFEA-33F6-474C-9D3E-6EC734131DDB}" presName="node" presStyleLbl="node1" presStyleIdx="6" presStyleCnt="7" custScaleX="156365" custScaleY="79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50FEB-F28E-4A72-8C62-9186AE91DE14}" type="pres">
      <dgm:prSet presAssocID="{E718BFEA-33F6-474C-9D3E-6EC734131DDB}" presName="dummy" presStyleCnt="0"/>
      <dgm:spPr/>
      <dgm:t>
        <a:bodyPr/>
        <a:lstStyle/>
        <a:p>
          <a:endParaRPr lang="en-GB"/>
        </a:p>
      </dgm:t>
    </dgm:pt>
    <dgm:pt modelId="{60416171-3639-4DD2-AAC3-EA30247A366E}" type="pres">
      <dgm:prSet presAssocID="{B0BE213A-912C-4D6D-A7F3-DD5062240075}" presName="sibTrans" presStyleLbl="sibTrans2D1" presStyleIdx="6" presStyleCnt="7" custScaleX="99628" custScaleY="94305"/>
      <dgm:spPr/>
      <dgm:t>
        <a:bodyPr/>
        <a:lstStyle/>
        <a:p>
          <a:endParaRPr lang="en-GB"/>
        </a:p>
      </dgm:t>
    </dgm:pt>
  </dgm:ptLst>
  <dgm:cxnLst>
    <dgm:cxn modelId="{5630D1DF-4804-47FF-A5AA-E0F02D1A28A0}" srcId="{7384A733-AE80-488B-A432-E19F1A9EF602}" destId="{48353A93-355A-485A-91B4-0D9D086695CF}" srcOrd="0" destOrd="0" parTransId="{C5F7772C-393D-4FBC-A6A3-D7F9FCF33D8A}" sibTransId="{AAE321D3-9D1D-4235-BE04-181B9D1DDCB1}"/>
    <dgm:cxn modelId="{03561B73-A3CA-4596-B9E6-EFE948EE0E9B}" srcId="{48353A93-355A-485A-91B4-0D9D086695CF}" destId="{E718BFEA-33F6-474C-9D3E-6EC734131DDB}" srcOrd="6" destOrd="0" parTransId="{3BC0BA57-D62E-4579-A30C-743576A968A5}" sibTransId="{B0BE213A-912C-4D6D-A7F3-DD5062240075}"/>
    <dgm:cxn modelId="{8BC9B63C-5C66-4967-8F79-0B717F65326C}" type="presOf" srcId="{344D41FB-4CE4-4AB9-9B87-13269AC64C8F}" destId="{516F3FC7-F3D7-4051-9B25-60D256DB2588}" srcOrd="0" destOrd="0" presId="urn:microsoft.com/office/officeart/2005/8/layout/radial6"/>
    <dgm:cxn modelId="{24C7074C-E800-4DE1-A78A-5BD89473717E}" type="presOf" srcId="{B0BE213A-912C-4D6D-A7F3-DD5062240075}" destId="{60416171-3639-4DD2-AAC3-EA30247A366E}" srcOrd="0" destOrd="0" presId="urn:microsoft.com/office/officeart/2005/8/layout/radial6"/>
    <dgm:cxn modelId="{5A733109-159D-4D9E-9CAC-5CAD0E460538}" type="presOf" srcId="{305177B9-DC4C-43D6-921E-EB35637ADC2F}" destId="{45B2D0CC-990B-4988-81E2-62EEDA21ED44}" srcOrd="0" destOrd="0" presId="urn:microsoft.com/office/officeart/2005/8/layout/radial6"/>
    <dgm:cxn modelId="{AD67F818-79E0-43C2-86A1-F02A9D4E3500}" type="presOf" srcId="{E7AB5130-8AB0-4D3B-ABDD-1D760D7C18E1}" destId="{0E8E7FE6-3394-45F9-8DC2-1CB6830AF872}" srcOrd="0" destOrd="0" presId="urn:microsoft.com/office/officeart/2005/8/layout/radial6"/>
    <dgm:cxn modelId="{5E1BBC20-6759-4BAE-ADCF-2F80DA6BF90F}" type="presOf" srcId="{32E0B562-F8DE-4882-8D55-70513092599A}" destId="{557EEA9F-2F0C-43A1-884D-3582033BDE9A}" srcOrd="0" destOrd="0" presId="urn:microsoft.com/office/officeart/2005/8/layout/radial6"/>
    <dgm:cxn modelId="{336C4981-E26F-496A-B7BD-7C7388F83971}" type="presOf" srcId="{8F7710F9-807C-43D1-A2D5-A72F1AA82662}" destId="{B0BE8291-32C5-4849-BE1B-8CBF30DCC326}" srcOrd="0" destOrd="0" presId="urn:microsoft.com/office/officeart/2005/8/layout/radial6"/>
    <dgm:cxn modelId="{8D3CE114-7789-4EA0-A2EB-29CEB993B3FB}" srcId="{48353A93-355A-485A-91B4-0D9D086695CF}" destId="{19BE6A28-69E8-450D-B63B-665910771947}" srcOrd="5" destOrd="0" parTransId="{215ACBC0-9F68-4DA2-97A2-BC0B89E429A0}" sibTransId="{C85AB00F-C685-460A-87B1-A9D4A12D7FDF}"/>
    <dgm:cxn modelId="{9470682F-C14A-4DC0-8E00-8C2C8A8F915C}" type="presOf" srcId="{7384A733-AE80-488B-A432-E19F1A9EF602}" destId="{ACF99F9D-0D87-4A74-ABF1-2208E423975F}" srcOrd="0" destOrd="0" presId="urn:microsoft.com/office/officeart/2005/8/layout/radial6"/>
    <dgm:cxn modelId="{F8A9E779-C0C8-4658-A8B7-E0998302BAE2}" type="presOf" srcId="{E718BFEA-33F6-474C-9D3E-6EC734131DDB}" destId="{FDBD9940-E1EA-4AC9-96F7-25706C52DB45}" srcOrd="0" destOrd="0" presId="urn:microsoft.com/office/officeart/2005/8/layout/radial6"/>
    <dgm:cxn modelId="{A2D5B70F-3CE6-44CD-83A6-2E41B60574FB}" type="presOf" srcId="{19BE6A28-69E8-450D-B63B-665910771947}" destId="{1BA44D2D-C711-4853-8CD3-F75B4C38F91D}" srcOrd="0" destOrd="0" presId="urn:microsoft.com/office/officeart/2005/8/layout/radial6"/>
    <dgm:cxn modelId="{973FA568-CBDF-4892-847A-6AA7E92D8ED8}" type="presOf" srcId="{5B4E3175-2ADD-43E9-B028-77EEC7568F00}" destId="{81862D0A-6ECB-4B86-82CA-DEAAC25109C9}" srcOrd="0" destOrd="0" presId="urn:microsoft.com/office/officeart/2005/8/layout/radial6"/>
    <dgm:cxn modelId="{77C97EB7-0131-4A5B-8538-B26606D702B0}" srcId="{48353A93-355A-485A-91B4-0D9D086695CF}" destId="{0E9B79C8-7B66-4C86-A46F-81D3005732B8}" srcOrd="4" destOrd="0" parTransId="{55475839-8A8C-47C4-8501-89E70F4B73C6}" sibTransId="{E7AB5130-8AB0-4D3B-ABDD-1D760D7C18E1}"/>
    <dgm:cxn modelId="{0AF22F81-D80A-46B0-A2D2-1C6FB7D1321A}" type="presOf" srcId="{0E9B79C8-7B66-4C86-A46F-81D3005732B8}" destId="{4D2E879A-CD0E-4E77-ADBD-F0C84E5C4FA0}" srcOrd="0" destOrd="0" presId="urn:microsoft.com/office/officeart/2005/8/layout/radial6"/>
    <dgm:cxn modelId="{6E0501DA-219A-4F02-B77F-10ED21FA1081}" type="presOf" srcId="{D50AADBC-EA08-464B-BBCF-0A8E9E7F60AE}" destId="{C631864F-4EDF-4824-A813-D2D223CB385C}" srcOrd="0" destOrd="0" presId="urn:microsoft.com/office/officeart/2005/8/layout/radial6"/>
    <dgm:cxn modelId="{9B85BA3E-A55A-4957-81B2-CBA13D93730D}" srcId="{48353A93-355A-485A-91B4-0D9D086695CF}" destId="{82D1D404-0755-4BAA-982A-C2A623AF878A}" srcOrd="1" destOrd="0" parTransId="{2CB27F96-88F4-43B7-8E56-FCACF75DCC0F}" sibTransId="{5870C63A-E08E-481E-B598-E2B48E800036}"/>
    <dgm:cxn modelId="{78F67450-D5BB-40E3-9208-A6091FC406B0}" srcId="{48353A93-355A-485A-91B4-0D9D086695CF}" destId="{32E0B562-F8DE-4882-8D55-70513092599A}" srcOrd="3" destOrd="0" parTransId="{DA1211D1-D536-451D-8277-D8BE583AF1B6}" sibTransId="{344D41FB-4CE4-4AB9-9B87-13269AC64C8F}"/>
    <dgm:cxn modelId="{07CB7608-4AE1-409A-A1EE-A7CAF6992232}" type="presOf" srcId="{48353A93-355A-485A-91B4-0D9D086695CF}" destId="{3E276EE4-9CA7-4F85-B94B-1391A6F4829D}" srcOrd="0" destOrd="0" presId="urn:microsoft.com/office/officeart/2005/8/layout/radial6"/>
    <dgm:cxn modelId="{7FDE20F1-0BFF-496A-B80C-73C3AD0AB61D}" type="presOf" srcId="{5870C63A-E08E-481E-B598-E2B48E800036}" destId="{7E9F51EB-3E0E-40CD-91ED-5919BC72A403}" srcOrd="0" destOrd="0" presId="urn:microsoft.com/office/officeart/2005/8/layout/radial6"/>
    <dgm:cxn modelId="{E9031342-6E01-40C5-9C08-5CBEFA7FB37A}" type="presOf" srcId="{C85AB00F-C685-460A-87B1-A9D4A12D7FDF}" destId="{E2FA496E-98DC-4592-8135-F3C21B8F6A8F}" srcOrd="0" destOrd="0" presId="urn:microsoft.com/office/officeart/2005/8/layout/radial6"/>
    <dgm:cxn modelId="{F05B02C6-0562-4334-B45C-5982AED5FE1D}" type="presOf" srcId="{82D1D404-0755-4BAA-982A-C2A623AF878A}" destId="{77B424E0-18FC-4064-AAB0-9FE23B418D7F}" srcOrd="0" destOrd="0" presId="urn:microsoft.com/office/officeart/2005/8/layout/radial6"/>
    <dgm:cxn modelId="{A2507444-65F8-47DA-B6E7-5A59499A6843}" srcId="{48353A93-355A-485A-91B4-0D9D086695CF}" destId="{305177B9-DC4C-43D6-921E-EB35637ADC2F}" srcOrd="0" destOrd="0" parTransId="{EDB58B8A-8662-429B-BFED-D6368965E64D}" sibTransId="{5B4E3175-2ADD-43E9-B028-77EEC7568F00}"/>
    <dgm:cxn modelId="{9B2620ED-4A8B-4CC5-917D-E47CAF4F56C9}" srcId="{48353A93-355A-485A-91B4-0D9D086695CF}" destId="{D50AADBC-EA08-464B-BBCF-0A8E9E7F60AE}" srcOrd="2" destOrd="0" parTransId="{87985330-D7FE-4FAB-9281-D0FD74E00394}" sibTransId="{8F7710F9-807C-43D1-A2D5-A72F1AA82662}"/>
    <dgm:cxn modelId="{94DE2A36-BE4B-4725-8170-57ACB63123B6}" type="presParOf" srcId="{ACF99F9D-0D87-4A74-ABF1-2208E423975F}" destId="{3E276EE4-9CA7-4F85-B94B-1391A6F4829D}" srcOrd="0" destOrd="0" presId="urn:microsoft.com/office/officeart/2005/8/layout/radial6"/>
    <dgm:cxn modelId="{5C753ACC-A77F-4E36-B62E-1B4F4EA04F3D}" type="presParOf" srcId="{ACF99F9D-0D87-4A74-ABF1-2208E423975F}" destId="{45B2D0CC-990B-4988-81E2-62EEDA21ED44}" srcOrd="1" destOrd="0" presId="urn:microsoft.com/office/officeart/2005/8/layout/radial6"/>
    <dgm:cxn modelId="{8CEEBED7-7409-4D17-9860-AE12712555BB}" type="presParOf" srcId="{ACF99F9D-0D87-4A74-ABF1-2208E423975F}" destId="{F884A718-8CED-4957-AD61-D7B6E3C3EDA7}" srcOrd="2" destOrd="0" presId="urn:microsoft.com/office/officeart/2005/8/layout/radial6"/>
    <dgm:cxn modelId="{F2DB4937-9481-4479-B6F9-6954B6515881}" type="presParOf" srcId="{ACF99F9D-0D87-4A74-ABF1-2208E423975F}" destId="{81862D0A-6ECB-4B86-82CA-DEAAC25109C9}" srcOrd="3" destOrd="0" presId="urn:microsoft.com/office/officeart/2005/8/layout/radial6"/>
    <dgm:cxn modelId="{7D13BFFE-25EC-4B8D-A892-36B1BEED8C65}" type="presParOf" srcId="{ACF99F9D-0D87-4A74-ABF1-2208E423975F}" destId="{77B424E0-18FC-4064-AAB0-9FE23B418D7F}" srcOrd="4" destOrd="0" presId="urn:microsoft.com/office/officeart/2005/8/layout/radial6"/>
    <dgm:cxn modelId="{2AF97307-2FDA-422F-B353-833035C19967}" type="presParOf" srcId="{ACF99F9D-0D87-4A74-ABF1-2208E423975F}" destId="{06B01F14-93B5-4F39-AF72-974A672ED69E}" srcOrd="5" destOrd="0" presId="urn:microsoft.com/office/officeart/2005/8/layout/radial6"/>
    <dgm:cxn modelId="{625DB9F6-A2E2-445A-A823-F3F256DAAC9C}" type="presParOf" srcId="{ACF99F9D-0D87-4A74-ABF1-2208E423975F}" destId="{7E9F51EB-3E0E-40CD-91ED-5919BC72A403}" srcOrd="6" destOrd="0" presId="urn:microsoft.com/office/officeart/2005/8/layout/radial6"/>
    <dgm:cxn modelId="{BA517DD2-C986-4DF6-A702-C296E2E7E330}" type="presParOf" srcId="{ACF99F9D-0D87-4A74-ABF1-2208E423975F}" destId="{C631864F-4EDF-4824-A813-D2D223CB385C}" srcOrd="7" destOrd="0" presId="urn:microsoft.com/office/officeart/2005/8/layout/radial6"/>
    <dgm:cxn modelId="{A7217087-DE40-4912-8BE0-357482DC40E6}" type="presParOf" srcId="{ACF99F9D-0D87-4A74-ABF1-2208E423975F}" destId="{6DDF9F0A-23CB-448F-BFEA-F23607D08D79}" srcOrd="8" destOrd="0" presId="urn:microsoft.com/office/officeart/2005/8/layout/radial6"/>
    <dgm:cxn modelId="{D691238C-9C5E-4682-A26D-CDD58CA06622}" type="presParOf" srcId="{ACF99F9D-0D87-4A74-ABF1-2208E423975F}" destId="{B0BE8291-32C5-4849-BE1B-8CBF30DCC326}" srcOrd="9" destOrd="0" presId="urn:microsoft.com/office/officeart/2005/8/layout/radial6"/>
    <dgm:cxn modelId="{F1638E60-9199-4AF9-A0F9-0EAF1F34BA67}" type="presParOf" srcId="{ACF99F9D-0D87-4A74-ABF1-2208E423975F}" destId="{557EEA9F-2F0C-43A1-884D-3582033BDE9A}" srcOrd="10" destOrd="0" presId="urn:microsoft.com/office/officeart/2005/8/layout/radial6"/>
    <dgm:cxn modelId="{98F98224-80CB-4401-93EC-01DCDD9A2938}" type="presParOf" srcId="{ACF99F9D-0D87-4A74-ABF1-2208E423975F}" destId="{784F2A1D-981A-4062-929C-9BA2C05EB619}" srcOrd="11" destOrd="0" presId="urn:microsoft.com/office/officeart/2005/8/layout/radial6"/>
    <dgm:cxn modelId="{360C0610-5A05-4B8F-9CCA-34B517D52082}" type="presParOf" srcId="{ACF99F9D-0D87-4A74-ABF1-2208E423975F}" destId="{516F3FC7-F3D7-4051-9B25-60D256DB2588}" srcOrd="12" destOrd="0" presId="urn:microsoft.com/office/officeart/2005/8/layout/radial6"/>
    <dgm:cxn modelId="{022B8543-6F48-41C1-99C3-9750FCCE4A58}" type="presParOf" srcId="{ACF99F9D-0D87-4A74-ABF1-2208E423975F}" destId="{4D2E879A-CD0E-4E77-ADBD-F0C84E5C4FA0}" srcOrd="13" destOrd="0" presId="urn:microsoft.com/office/officeart/2005/8/layout/radial6"/>
    <dgm:cxn modelId="{24EA48A3-4547-41CD-97EB-AF6E70B3296E}" type="presParOf" srcId="{ACF99F9D-0D87-4A74-ABF1-2208E423975F}" destId="{A35C2B8A-D8E9-46FA-8D73-9C320FAFE43C}" srcOrd="14" destOrd="0" presId="urn:microsoft.com/office/officeart/2005/8/layout/radial6"/>
    <dgm:cxn modelId="{6458BB99-9DA1-4587-A3B9-0FDD0F9CF476}" type="presParOf" srcId="{ACF99F9D-0D87-4A74-ABF1-2208E423975F}" destId="{0E8E7FE6-3394-45F9-8DC2-1CB6830AF872}" srcOrd="15" destOrd="0" presId="urn:microsoft.com/office/officeart/2005/8/layout/radial6"/>
    <dgm:cxn modelId="{EAA16816-F9EA-426C-A22C-5E27D4B903C7}" type="presParOf" srcId="{ACF99F9D-0D87-4A74-ABF1-2208E423975F}" destId="{1BA44D2D-C711-4853-8CD3-F75B4C38F91D}" srcOrd="16" destOrd="0" presId="urn:microsoft.com/office/officeart/2005/8/layout/radial6"/>
    <dgm:cxn modelId="{D4FB1C2E-D476-48CC-9609-C05760F1191F}" type="presParOf" srcId="{ACF99F9D-0D87-4A74-ABF1-2208E423975F}" destId="{AA466A04-2B44-49DE-9458-A64C64ACC2E1}" srcOrd="17" destOrd="0" presId="urn:microsoft.com/office/officeart/2005/8/layout/radial6"/>
    <dgm:cxn modelId="{68D33D0D-9A8B-4519-8848-D0BD22AB4FDD}" type="presParOf" srcId="{ACF99F9D-0D87-4A74-ABF1-2208E423975F}" destId="{E2FA496E-98DC-4592-8135-F3C21B8F6A8F}" srcOrd="18" destOrd="0" presId="urn:microsoft.com/office/officeart/2005/8/layout/radial6"/>
    <dgm:cxn modelId="{2BCA06CE-50B2-479D-A8D4-0DE127C4B868}" type="presParOf" srcId="{ACF99F9D-0D87-4A74-ABF1-2208E423975F}" destId="{FDBD9940-E1EA-4AC9-96F7-25706C52DB45}" srcOrd="19" destOrd="0" presId="urn:microsoft.com/office/officeart/2005/8/layout/radial6"/>
    <dgm:cxn modelId="{83E5A98A-9648-4D33-A4BF-55C8441EADB6}" type="presParOf" srcId="{ACF99F9D-0D87-4A74-ABF1-2208E423975F}" destId="{DE450FEB-F28E-4A72-8C62-9186AE91DE14}" srcOrd="20" destOrd="0" presId="urn:microsoft.com/office/officeart/2005/8/layout/radial6"/>
    <dgm:cxn modelId="{FFB12830-6401-4E8B-9536-45C6BE3AF1A1}" type="presParOf" srcId="{ACF99F9D-0D87-4A74-ABF1-2208E423975F}" destId="{60416171-3639-4DD2-AAC3-EA30247A366E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4A733-AE80-488B-A432-E19F1A9EF602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8353A93-355A-485A-91B4-0D9D086695CF}">
      <dgm:prSet phldrT="[Text]" custT="1"/>
      <dgm:spPr/>
      <dgm:t>
        <a:bodyPr/>
        <a:lstStyle/>
        <a:p>
          <a:r>
            <a:rPr lang="en-GB" sz="1100" b="1" dirty="0" smtClean="0"/>
            <a:t>Making items OA</a:t>
          </a:r>
          <a:endParaRPr lang="en-GB" sz="1100" b="1" dirty="0"/>
        </a:p>
      </dgm:t>
    </dgm:pt>
    <dgm:pt modelId="{C5F7772C-393D-4FBC-A6A3-D7F9FCF33D8A}" type="parTrans" cxnId="{5630D1DF-4804-47FF-A5AA-E0F02D1A28A0}">
      <dgm:prSet/>
      <dgm:spPr/>
      <dgm:t>
        <a:bodyPr/>
        <a:lstStyle/>
        <a:p>
          <a:endParaRPr lang="en-GB"/>
        </a:p>
      </dgm:t>
    </dgm:pt>
    <dgm:pt modelId="{AAE321D3-9D1D-4235-BE04-181B9D1DDCB1}" type="sibTrans" cxnId="{5630D1DF-4804-47FF-A5AA-E0F02D1A28A0}">
      <dgm:prSet/>
      <dgm:spPr/>
      <dgm:t>
        <a:bodyPr/>
        <a:lstStyle/>
        <a:p>
          <a:endParaRPr lang="en-GB"/>
        </a:p>
      </dgm:t>
    </dgm:pt>
    <dgm:pt modelId="{305177B9-DC4C-43D6-921E-EB35637ADC2F}">
      <dgm:prSet phldrT="[Text]" custT="1"/>
      <dgm:spPr/>
      <dgm:t>
        <a:bodyPr/>
        <a:lstStyle/>
        <a:p>
          <a:r>
            <a:rPr lang="en-GB" sz="700" dirty="0" smtClean="0"/>
            <a:t>Making item OA is  required or recommended?</a:t>
          </a:r>
          <a:endParaRPr lang="en-GB" sz="700" dirty="0"/>
        </a:p>
      </dgm:t>
    </dgm:pt>
    <dgm:pt modelId="{EDB58B8A-8662-429B-BFED-D6368965E64D}" type="parTrans" cxnId="{A2507444-65F8-47DA-B6E7-5A59499A6843}">
      <dgm:prSet/>
      <dgm:spPr/>
      <dgm:t>
        <a:bodyPr/>
        <a:lstStyle/>
        <a:p>
          <a:endParaRPr lang="en-GB"/>
        </a:p>
      </dgm:t>
    </dgm:pt>
    <dgm:pt modelId="{5B4E3175-2ADD-43E9-B028-77EEC7568F00}" type="sibTrans" cxnId="{A2507444-65F8-47DA-B6E7-5A59499A6843}">
      <dgm:prSet/>
      <dgm:spPr/>
      <dgm:t>
        <a:bodyPr/>
        <a:lstStyle/>
        <a:p>
          <a:endParaRPr lang="en-GB"/>
        </a:p>
      </dgm:t>
    </dgm:pt>
    <dgm:pt modelId="{D50AADBC-EA08-464B-BBCF-0A8E9E7F60AE}">
      <dgm:prSet phldrT="[Text]" custT="1"/>
      <dgm:spPr/>
      <dgm:t>
        <a:bodyPr/>
        <a:lstStyle/>
        <a:p>
          <a:r>
            <a:rPr lang="en-GB" sz="700" dirty="0" smtClean="0"/>
            <a:t>When to make deposited item OA?</a:t>
          </a:r>
          <a:endParaRPr lang="en-GB" sz="700" dirty="0"/>
        </a:p>
      </dgm:t>
    </dgm:pt>
    <dgm:pt modelId="{87985330-D7FE-4FAB-9281-D0FD74E00394}" type="parTrans" cxnId="{9B2620ED-4A8B-4CC5-917D-E47CAF4F56C9}">
      <dgm:prSet/>
      <dgm:spPr/>
      <dgm:t>
        <a:bodyPr/>
        <a:lstStyle/>
        <a:p>
          <a:endParaRPr lang="en-GB"/>
        </a:p>
      </dgm:t>
    </dgm:pt>
    <dgm:pt modelId="{8F7710F9-807C-43D1-A2D5-A72F1AA82662}" type="sibTrans" cxnId="{9B2620ED-4A8B-4CC5-917D-E47CAF4F56C9}">
      <dgm:prSet/>
      <dgm:spPr/>
      <dgm:t>
        <a:bodyPr/>
        <a:lstStyle/>
        <a:p>
          <a:endParaRPr lang="en-GB"/>
        </a:p>
      </dgm:t>
    </dgm:pt>
    <dgm:pt modelId="{32E0B562-F8DE-4882-8D55-70513092599A}">
      <dgm:prSet phldrT="[Text]" custT="1"/>
      <dgm:spPr/>
      <dgm:t>
        <a:bodyPr/>
        <a:lstStyle/>
        <a:p>
          <a:r>
            <a:rPr lang="en-GB" sz="700" dirty="0" smtClean="0"/>
            <a:t>Is making deposited item OA a condition for evaluation?</a:t>
          </a:r>
          <a:endParaRPr lang="en-GB" sz="700" dirty="0"/>
        </a:p>
      </dgm:t>
    </dgm:pt>
    <dgm:pt modelId="{DA1211D1-D536-451D-8277-D8BE583AF1B6}" type="parTrans" cxnId="{78F67450-D5BB-40E3-9208-A6091FC406B0}">
      <dgm:prSet/>
      <dgm:spPr/>
      <dgm:t>
        <a:bodyPr/>
        <a:lstStyle/>
        <a:p>
          <a:endParaRPr lang="en-GB"/>
        </a:p>
      </dgm:t>
    </dgm:pt>
    <dgm:pt modelId="{344D41FB-4CE4-4AB9-9B87-13269AC64C8F}" type="sibTrans" cxnId="{78F67450-D5BB-40E3-9208-A6091FC406B0}">
      <dgm:prSet/>
      <dgm:spPr/>
      <dgm:t>
        <a:bodyPr/>
        <a:lstStyle/>
        <a:p>
          <a:endParaRPr lang="en-GB"/>
        </a:p>
      </dgm:t>
    </dgm:pt>
    <dgm:pt modelId="{19BE6A28-69E8-450D-B63B-665910771947}">
      <dgm:prSet custT="1"/>
      <dgm:spPr/>
      <dgm:t>
        <a:bodyPr/>
        <a:lstStyle/>
        <a:p>
          <a:r>
            <a:rPr lang="en-GB" sz="700" dirty="0" smtClean="0"/>
            <a:t>What licence should be used for making the item OA?</a:t>
          </a:r>
          <a:endParaRPr lang="en-GB" sz="700" dirty="0"/>
        </a:p>
      </dgm:t>
    </dgm:pt>
    <dgm:pt modelId="{215ACBC0-9F68-4DA2-97A2-BC0B89E429A0}" type="parTrans" cxnId="{8D3CE114-7789-4EA0-A2EB-29CEB993B3FB}">
      <dgm:prSet/>
      <dgm:spPr/>
      <dgm:t>
        <a:bodyPr/>
        <a:lstStyle/>
        <a:p>
          <a:endParaRPr lang="en-GB"/>
        </a:p>
      </dgm:t>
    </dgm:pt>
    <dgm:pt modelId="{C85AB00F-C685-460A-87B1-A9D4A12D7FDF}" type="sibTrans" cxnId="{8D3CE114-7789-4EA0-A2EB-29CEB993B3FB}">
      <dgm:prSet/>
      <dgm:spPr/>
      <dgm:t>
        <a:bodyPr/>
        <a:lstStyle/>
        <a:p>
          <a:endParaRPr lang="en-GB"/>
        </a:p>
      </dgm:t>
    </dgm:pt>
    <dgm:pt modelId="{4A44F76E-1756-40D1-A8E1-05069069A508}">
      <dgm:prSet custT="1"/>
      <dgm:spPr/>
      <dgm:t>
        <a:bodyPr/>
        <a:lstStyle/>
        <a:p>
          <a:r>
            <a:rPr lang="en-GB" sz="700" dirty="0" smtClean="0"/>
            <a:t>Maximum allowable publisher embargo length</a:t>
          </a:r>
          <a:endParaRPr lang="en-GB" sz="700" dirty="0"/>
        </a:p>
      </dgm:t>
    </dgm:pt>
    <dgm:pt modelId="{A01D2C78-F8D1-4565-B5A8-169E74EE1EB4}" type="parTrans" cxnId="{0A64F77E-037B-407D-86BA-ED464A1586E1}">
      <dgm:prSet/>
      <dgm:spPr/>
      <dgm:t>
        <a:bodyPr/>
        <a:lstStyle/>
        <a:p>
          <a:endParaRPr lang="en-GB"/>
        </a:p>
      </dgm:t>
    </dgm:pt>
    <dgm:pt modelId="{95442B00-9EC9-4B9E-BE70-7A15A0C7494D}" type="sibTrans" cxnId="{0A64F77E-037B-407D-86BA-ED464A1586E1}">
      <dgm:prSet/>
      <dgm:spPr/>
      <dgm:t>
        <a:bodyPr/>
        <a:lstStyle/>
        <a:p>
          <a:endParaRPr lang="en-GB"/>
        </a:p>
      </dgm:t>
    </dgm:pt>
    <dgm:pt modelId="{A9774A97-09FA-4E56-9672-545346F11BE9}">
      <dgm:prSet custT="1"/>
      <dgm:spPr/>
      <dgm:t>
        <a:bodyPr/>
        <a:lstStyle/>
        <a:p>
          <a:r>
            <a:rPr lang="en-GB" sz="700" dirty="0" smtClean="0"/>
            <a:t>Are exemptions allowed to make deposited item OA?</a:t>
          </a:r>
          <a:endParaRPr lang="en-GB" sz="700" dirty="0"/>
        </a:p>
      </dgm:t>
    </dgm:pt>
    <dgm:pt modelId="{ED840CFB-95AB-4D9B-9C33-0D8A68E2F53E}" type="parTrans" cxnId="{F54B3481-0014-41B1-9BBD-1CE2F1505351}">
      <dgm:prSet/>
      <dgm:spPr/>
      <dgm:t>
        <a:bodyPr/>
        <a:lstStyle/>
        <a:p>
          <a:endParaRPr lang="en-GB"/>
        </a:p>
      </dgm:t>
    </dgm:pt>
    <dgm:pt modelId="{23FA35A9-D8AD-4727-B9A2-1717AEB1EC7F}" type="sibTrans" cxnId="{F54B3481-0014-41B1-9BBD-1CE2F1505351}">
      <dgm:prSet/>
      <dgm:spPr/>
      <dgm:t>
        <a:bodyPr/>
        <a:lstStyle/>
        <a:p>
          <a:endParaRPr lang="en-GB"/>
        </a:p>
      </dgm:t>
    </dgm:pt>
    <dgm:pt modelId="{ACF99F9D-0D87-4A74-ABF1-2208E423975F}" type="pres">
      <dgm:prSet presAssocID="{7384A733-AE80-488B-A432-E19F1A9EF6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276EE4-9CA7-4F85-B94B-1391A6F4829D}" type="pres">
      <dgm:prSet presAssocID="{48353A93-355A-485A-91B4-0D9D086695CF}" presName="centerShape" presStyleLbl="node0" presStyleIdx="0" presStyleCnt="1" custScaleX="81414" custScaleY="58449"/>
      <dgm:spPr/>
      <dgm:t>
        <a:bodyPr/>
        <a:lstStyle/>
        <a:p>
          <a:endParaRPr lang="en-GB"/>
        </a:p>
      </dgm:t>
    </dgm:pt>
    <dgm:pt modelId="{45B2D0CC-990B-4988-81E2-62EEDA21ED44}" type="pres">
      <dgm:prSet presAssocID="{305177B9-DC4C-43D6-921E-EB35637ADC2F}" presName="node" presStyleLbl="node1" presStyleIdx="0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4A718-8CED-4957-AD61-D7B6E3C3EDA7}" type="pres">
      <dgm:prSet presAssocID="{305177B9-DC4C-43D6-921E-EB35637ADC2F}" presName="dummy" presStyleCnt="0"/>
      <dgm:spPr/>
      <dgm:t>
        <a:bodyPr/>
        <a:lstStyle/>
        <a:p>
          <a:endParaRPr lang="en-GB"/>
        </a:p>
      </dgm:t>
    </dgm:pt>
    <dgm:pt modelId="{81862D0A-6ECB-4B86-82CA-DEAAC25109C9}" type="pres">
      <dgm:prSet presAssocID="{5B4E3175-2ADD-43E9-B028-77EEC7568F00}" presName="sibTrans" presStyleLbl="sibTrans2D1" presStyleIdx="0" presStyleCnt="6"/>
      <dgm:spPr/>
      <dgm:t>
        <a:bodyPr/>
        <a:lstStyle/>
        <a:p>
          <a:endParaRPr lang="en-GB"/>
        </a:p>
      </dgm:t>
    </dgm:pt>
    <dgm:pt modelId="{C631864F-4EDF-4824-A813-D2D223CB385C}" type="pres">
      <dgm:prSet presAssocID="{D50AADBC-EA08-464B-BBCF-0A8E9E7F60AE}" presName="node" presStyleLbl="node1" presStyleIdx="1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F9F0A-23CB-448F-BFEA-F23607D08D79}" type="pres">
      <dgm:prSet presAssocID="{D50AADBC-EA08-464B-BBCF-0A8E9E7F60AE}" presName="dummy" presStyleCnt="0"/>
      <dgm:spPr/>
      <dgm:t>
        <a:bodyPr/>
        <a:lstStyle/>
        <a:p>
          <a:endParaRPr lang="en-GB"/>
        </a:p>
      </dgm:t>
    </dgm:pt>
    <dgm:pt modelId="{B0BE8291-32C5-4849-BE1B-8CBF30DCC326}" type="pres">
      <dgm:prSet presAssocID="{8F7710F9-807C-43D1-A2D5-A72F1AA82662}" presName="sibTrans" presStyleLbl="sibTrans2D1" presStyleIdx="1" presStyleCnt="6"/>
      <dgm:spPr/>
      <dgm:t>
        <a:bodyPr/>
        <a:lstStyle/>
        <a:p>
          <a:endParaRPr lang="en-GB"/>
        </a:p>
      </dgm:t>
    </dgm:pt>
    <dgm:pt modelId="{E1BC5F75-B6E6-4C8E-862B-BE795C5D7710}" type="pres">
      <dgm:prSet presAssocID="{4A44F76E-1756-40D1-A8E1-05069069A508}" presName="node" presStyleLbl="node1" presStyleIdx="2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06175D-EC5C-45A3-B59B-337685D8268F}" type="pres">
      <dgm:prSet presAssocID="{4A44F76E-1756-40D1-A8E1-05069069A508}" presName="dummy" presStyleCnt="0"/>
      <dgm:spPr/>
      <dgm:t>
        <a:bodyPr/>
        <a:lstStyle/>
        <a:p>
          <a:endParaRPr lang="en-GB"/>
        </a:p>
      </dgm:t>
    </dgm:pt>
    <dgm:pt modelId="{FB72B039-3239-4761-AB25-27C3C071FD65}" type="pres">
      <dgm:prSet presAssocID="{95442B00-9EC9-4B9E-BE70-7A15A0C7494D}" presName="sibTrans" presStyleLbl="sibTrans2D1" presStyleIdx="2" presStyleCnt="6"/>
      <dgm:spPr/>
      <dgm:t>
        <a:bodyPr/>
        <a:lstStyle/>
        <a:p>
          <a:endParaRPr lang="en-GB"/>
        </a:p>
      </dgm:t>
    </dgm:pt>
    <dgm:pt modelId="{716C5618-6EE2-4082-BAB5-985833674F36}" type="pres">
      <dgm:prSet presAssocID="{A9774A97-09FA-4E56-9672-545346F11BE9}" presName="node" presStyleLbl="node1" presStyleIdx="3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840916-73C7-40CA-8F2E-EE65F8E1B882}" type="pres">
      <dgm:prSet presAssocID="{A9774A97-09FA-4E56-9672-545346F11BE9}" presName="dummy" presStyleCnt="0"/>
      <dgm:spPr/>
      <dgm:t>
        <a:bodyPr/>
        <a:lstStyle/>
        <a:p>
          <a:endParaRPr lang="en-GB"/>
        </a:p>
      </dgm:t>
    </dgm:pt>
    <dgm:pt modelId="{FE1461A3-6DED-4B85-91A6-EEA173135BA0}" type="pres">
      <dgm:prSet presAssocID="{23FA35A9-D8AD-4727-B9A2-1717AEB1EC7F}" presName="sibTrans" presStyleLbl="sibTrans2D1" presStyleIdx="3" presStyleCnt="6" custScaleY="93393"/>
      <dgm:spPr/>
      <dgm:t>
        <a:bodyPr/>
        <a:lstStyle/>
        <a:p>
          <a:endParaRPr lang="en-GB"/>
        </a:p>
      </dgm:t>
    </dgm:pt>
    <dgm:pt modelId="{557EEA9F-2F0C-43A1-884D-3582033BDE9A}" type="pres">
      <dgm:prSet presAssocID="{32E0B562-F8DE-4882-8D55-70513092599A}" presName="node" presStyleLbl="node1" presStyleIdx="4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4F2A1D-981A-4062-929C-9BA2C05EB619}" type="pres">
      <dgm:prSet presAssocID="{32E0B562-F8DE-4882-8D55-70513092599A}" presName="dummy" presStyleCnt="0"/>
      <dgm:spPr/>
      <dgm:t>
        <a:bodyPr/>
        <a:lstStyle/>
        <a:p>
          <a:endParaRPr lang="en-GB"/>
        </a:p>
      </dgm:t>
    </dgm:pt>
    <dgm:pt modelId="{516F3FC7-F3D7-4051-9B25-60D256DB2588}" type="pres">
      <dgm:prSet presAssocID="{344D41FB-4CE4-4AB9-9B87-13269AC64C8F}" presName="sibTrans" presStyleLbl="sibTrans2D1" presStyleIdx="4" presStyleCnt="6"/>
      <dgm:spPr/>
      <dgm:t>
        <a:bodyPr/>
        <a:lstStyle/>
        <a:p>
          <a:endParaRPr lang="en-GB"/>
        </a:p>
      </dgm:t>
    </dgm:pt>
    <dgm:pt modelId="{1BA44D2D-C711-4853-8CD3-F75B4C38F91D}" type="pres">
      <dgm:prSet presAssocID="{19BE6A28-69E8-450D-B63B-665910771947}" presName="node" presStyleLbl="node1" presStyleIdx="5" presStyleCnt="6" custScaleX="127541" custScaleY="88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66A04-2B44-49DE-9458-A64C64ACC2E1}" type="pres">
      <dgm:prSet presAssocID="{19BE6A28-69E8-450D-B63B-665910771947}" presName="dummy" presStyleCnt="0"/>
      <dgm:spPr/>
      <dgm:t>
        <a:bodyPr/>
        <a:lstStyle/>
        <a:p>
          <a:endParaRPr lang="en-GB"/>
        </a:p>
      </dgm:t>
    </dgm:pt>
    <dgm:pt modelId="{E2FA496E-98DC-4592-8135-F3C21B8F6A8F}" type="pres">
      <dgm:prSet presAssocID="{C85AB00F-C685-460A-87B1-A9D4A12D7FDF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78F67450-D5BB-40E3-9208-A6091FC406B0}" srcId="{48353A93-355A-485A-91B4-0D9D086695CF}" destId="{32E0B562-F8DE-4882-8D55-70513092599A}" srcOrd="4" destOrd="0" parTransId="{DA1211D1-D536-451D-8277-D8BE583AF1B6}" sibTransId="{344D41FB-4CE4-4AB9-9B87-13269AC64C8F}"/>
    <dgm:cxn modelId="{F0C9B742-BB48-4D1F-9A90-AC274E54C78F}" type="presOf" srcId="{8F7710F9-807C-43D1-A2D5-A72F1AA82662}" destId="{B0BE8291-32C5-4849-BE1B-8CBF30DCC326}" srcOrd="0" destOrd="0" presId="urn:microsoft.com/office/officeart/2005/8/layout/radial6"/>
    <dgm:cxn modelId="{75C0BCCB-AD31-4928-9816-B0934004EAA4}" type="presOf" srcId="{32E0B562-F8DE-4882-8D55-70513092599A}" destId="{557EEA9F-2F0C-43A1-884D-3582033BDE9A}" srcOrd="0" destOrd="0" presId="urn:microsoft.com/office/officeart/2005/8/layout/radial6"/>
    <dgm:cxn modelId="{3CB11CB0-4080-421E-8F7A-B93A20A6D3CD}" type="presOf" srcId="{19BE6A28-69E8-450D-B63B-665910771947}" destId="{1BA44D2D-C711-4853-8CD3-F75B4C38F91D}" srcOrd="0" destOrd="0" presId="urn:microsoft.com/office/officeart/2005/8/layout/radial6"/>
    <dgm:cxn modelId="{205E706D-00B6-4681-B1FD-A43697C5B289}" type="presOf" srcId="{A9774A97-09FA-4E56-9672-545346F11BE9}" destId="{716C5618-6EE2-4082-BAB5-985833674F36}" srcOrd="0" destOrd="0" presId="urn:microsoft.com/office/officeart/2005/8/layout/radial6"/>
    <dgm:cxn modelId="{C89407AA-A17F-450B-8185-856BD58F3E93}" type="presOf" srcId="{4A44F76E-1756-40D1-A8E1-05069069A508}" destId="{E1BC5F75-B6E6-4C8E-862B-BE795C5D7710}" srcOrd="0" destOrd="0" presId="urn:microsoft.com/office/officeart/2005/8/layout/radial6"/>
    <dgm:cxn modelId="{2B24F1DC-A958-4C52-8100-ED1B305BEF63}" type="presOf" srcId="{23FA35A9-D8AD-4727-B9A2-1717AEB1EC7F}" destId="{FE1461A3-6DED-4B85-91A6-EEA173135BA0}" srcOrd="0" destOrd="0" presId="urn:microsoft.com/office/officeart/2005/8/layout/radial6"/>
    <dgm:cxn modelId="{8D3CE114-7789-4EA0-A2EB-29CEB993B3FB}" srcId="{48353A93-355A-485A-91B4-0D9D086695CF}" destId="{19BE6A28-69E8-450D-B63B-665910771947}" srcOrd="5" destOrd="0" parTransId="{215ACBC0-9F68-4DA2-97A2-BC0B89E429A0}" sibTransId="{C85AB00F-C685-460A-87B1-A9D4A12D7FDF}"/>
    <dgm:cxn modelId="{A5D8F491-41E3-4E0A-8000-0DF65AB09A14}" type="presOf" srcId="{5B4E3175-2ADD-43E9-B028-77EEC7568F00}" destId="{81862D0A-6ECB-4B86-82CA-DEAAC25109C9}" srcOrd="0" destOrd="0" presId="urn:microsoft.com/office/officeart/2005/8/layout/radial6"/>
    <dgm:cxn modelId="{A2507444-65F8-47DA-B6E7-5A59499A6843}" srcId="{48353A93-355A-485A-91B4-0D9D086695CF}" destId="{305177B9-DC4C-43D6-921E-EB35637ADC2F}" srcOrd="0" destOrd="0" parTransId="{EDB58B8A-8662-429B-BFED-D6368965E64D}" sibTransId="{5B4E3175-2ADD-43E9-B028-77EEC7568F00}"/>
    <dgm:cxn modelId="{238972EF-1CFA-4A2E-AF69-9247F826B8D9}" type="presOf" srcId="{7384A733-AE80-488B-A432-E19F1A9EF602}" destId="{ACF99F9D-0D87-4A74-ABF1-2208E423975F}" srcOrd="0" destOrd="0" presId="urn:microsoft.com/office/officeart/2005/8/layout/radial6"/>
    <dgm:cxn modelId="{3031FC45-514B-4ECC-BBC0-2E099894FB9F}" type="presOf" srcId="{305177B9-DC4C-43D6-921E-EB35637ADC2F}" destId="{45B2D0CC-990B-4988-81E2-62EEDA21ED44}" srcOrd="0" destOrd="0" presId="urn:microsoft.com/office/officeart/2005/8/layout/radial6"/>
    <dgm:cxn modelId="{6396C130-BB85-4EE3-AA63-6E4976113ECD}" type="presOf" srcId="{D50AADBC-EA08-464B-BBCF-0A8E9E7F60AE}" destId="{C631864F-4EDF-4824-A813-D2D223CB385C}" srcOrd="0" destOrd="0" presId="urn:microsoft.com/office/officeart/2005/8/layout/radial6"/>
    <dgm:cxn modelId="{9B2620ED-4A8B-4CC5-917D-E47CAF4F56C9}" srcId="{48353A93-355A-485A-91B4-0D9D086695CF}" destId="{D50AADBC-EA08-464B-BBCF-0A8E9E7F60AE}" srcOrd="1" destOrd="0" parTransId="{87985330-D7FE-4FAB-9281-D0FD74E00394}" sibTransId="{8F7710F9-807C-43D1-A2D5-A72F1AA82662}"/>
    <dgm:cxn modelId="{8AA5B9F5-8607-437D-83A4-4861B4013358}" type="presOf" srcId="{C85AB00F-C685-460A-87B1-A9D4A12D7FDF}" destId="{E2FA496E-98DC-4592-8135-F3C21B8F6A8F}" srcOrd="0" destOrd="0" presId="urn:microsoft.com/office/officeart/2005/8/layout/radial6"/>
    <dgm:cxn modelId="{FB943F9D-DEB5-4464-8762-23D8C6BEFFDC}" type="presOf" srcId="{48353A93-355A-485A-91B4-0D9D086695CF}" destId="{3E276EE4-9CA7-4F85-B94B-1391A6F4829D}" srcOrd="0" destOrd="0" presId="urn:microsoft.com/office/officeart/2005/8/layout/radial6"/>
    <dgm:cxn modelId="{264B748E-7E62-4C2F-B454-034ECF896E59}" type="presOf" srcId="{95442B00-9EC9-4B9E-BE70-7A15A0C7494D}" destId="{FB72B039-3239-4761-AB25-27C3C071FD65}" srcOrd="0" destOrd="0" presId="urn:microsoft.com/office/officeart/2005/8/layout/radial6"/>
    <dgm:cxn modelId="{660C3C96-D5DC-472C-B407-391CCE4A612A}" type="presOf" srcId="{344D41FB-4CE4-4AB9-9B87-13269AC64C8F}" destId="{516F3FC7-F3D7-4051-9B25-60D256DB2588}" srcOrd="0" destOrd="0" presId="urn:microsoft.com/office/officeart/2005/8/layout/radial6"/>
    <dgm:cxn modelId="{0A64F77E-037B-407D-86BA-ED464A1586E1}" srcId="{48353A93-355A-485A-91B4-0D9D086695CF}" destId="{4A44F76E-1756-40D1-A8E1-05069069A508}" srcOrd="2" destOrd="0" parTransId="{A01D2C78-F8D1-4565-B5A8-169E74EE1EB4}" sibTransId="{95442B00-9EC9-4B9E-BE70-7A15A0C7494D}"/>
    <dgm:cxn modelId="{5630D1DF-4804-47FF-A5AA-E0F02D1A28A0}" srcId="{7384A733-AE80-488B-A432-E19F1A9EF602}" destId="{48353A93-355A-485A-91B4-0D9D086695CF}" srcOrd="0" destOrd="0" parTransId="{C5F7772C-393D-4FBC-A6A3-D7F9FCF33D8A}" sibTransId="{AAE321D3-9D1D-4235-BE04-181B9D1DDCB1}"/>
    <dgm:cxn modelId="{F54B3481-0014-41B1-9BBD-1CE2F1505351}" srcId="{48353A93-355A-485A-91B4-0D9D086695CF}" destId="{A9774A97-09FA-4E56-9672-545346F11BE9}" srcOrd="3" destOrd="0" parTransId="{ED840CFB-95AB-4D9B-9C33-0D8A68E2F53E}" sibTransId="{23FA35A9-D8AD-4727-B9A2-1717AEB1EC7F}"/>
    <dgm:cxn modelId="{BCAC273F-9985-40C0-9381-07FB834F50A8}" type="presParOf" srcId="{ACF99F9D-0D87-4A74-ABF1-2208E423975F}" destId="{3E276EE4-9CA7-4F85-B94B-1391A6F4829D}" srcOrd="0" destOrd="0" presId="urn:microsoft.com/office/officeart/2005/8/layout/radial6"/>
    <dgm:cxn modelId="{A889936A-9C8D-4B81-B0F4-13D21E9B8858}" type="presParOf" srcId="{ACF99F9D-0D87-4A74-ABF1-2208E423975F}" destId="{45B2D0CC-990B-4988-81E2-62EEDA21ED44}" srcOrd="1" destOrd="0" presId="urn:microsoft.com/office/officeart/2005/8/layout/radial6"/>
    <dgm:cxn modelId="{3E7CF28E-6C6C-4F1D-8064-52D1567AA572}" type="presParOf" srcId="{ACF99F9D-0D87-4A74-ABF1-2208E423975F}" destId="{F884A718-8CED-4957-AD61-D7B6E3C3EDA7}" srcOrd="2" destOrd="0" presId="urn:microsoft.com/office/officeart/2005/8/layout/radial6"/>
    <dgm:cxn modelId="{53E7573E-3D4B-483E-A4A9-DE7B69444CE4}" type="presParOf" srcId="{ACF99F9D-0D87-4A74-ABF1-2208E423975F}" destId="{81862D0A-6ECB-4B86-82CA-DEAAC25109C9}" srcOrd="3" destOrd="0" presId="urn:microsoft.com/office/officeart/2005/8/layout/radial6"/>
    <dgm:cxn modelId="{22188A3D-D3A9-43F9-AD78-12CD9C44BE2D}" type="presParOf" srcId="{ACF99F9D-0D87-4A74-ABF1-2208E423975F}" destId="{C631864F-4EDF-4824-A813-D2D223CB385C}" srcOrd="4" destOrd="0" presId="urn:microsoft.com/office/officeart/2005/8/layout/radial6"/>
    <dgm:cxn modelId="{BC27B83B-862C-4020-B25A-43C5E463266D}" type="presParOf" srcId="{ACF99F9D-0D87-4A74-ABF1-2208E423975F}" destId="{6DDF9F0A-23CB-448F-BFEA-F23607D08D79}" srcOrd="5" destOrd="0" presId="urn:microsoft.com/office/officeart/2005/8/layout/radial6"/>
    <dgm:cxn modelId="{78B9EEFB-02ED-4E0F-8A69-4D91D8FCAF89}" type="presParOf" srcId="{ACF99F9D-0D87-4A74-ABF1-2208E423975F}" destId="{B0BE8291-32C5-4849-BE1B-8CBF30DCC326}" srcOrd="6" destOrd="0" presId="urn:microsoft.com/office/officeart/2005/8/layout/radial6"/>
    <dgm:cxn modelId="{D8BAEA09-3FC1-4D66-91AC-A233BD6BF66D}" type="presParOf" srcId="{ACF99F9D-0D87-4A74-ABF1-2208E423975F}" destId="{E1BC5F75-B6E6-4C8E-862B-BE795C5D7710}" srcOrd="7" destOrd="0" presId="urn:microsoft.com/office/officeart/2005/8/layout/radial6"/>
    <dgm:cxn modelId="{F5D056B1-C0DC-4345-9237-2B27C30503E0}" type="presParOf" srcId="{ACF99F9D-0D87-4A74-ABF1-2208E423975F}" destId="{D106175D-EC5C-45A3-B59B-337685D8268F}" srcOrd="8" destOrd="0" presId="urn:microsoft.com/office/officeart/2005/8/layout/radial6"/>
    <dgm:cxn modelId="{DAF862B6-5812-4EB1-8A03-7F2BDB285A0A}" type="presParOf" srcId="{ACF99F9D-0D87-4A74-ABF1-2208E423975F}" destId="{FB72B039-3239-4761-AB25-27C3C071FD65}" srcOrd="9" destOrd="0" presId="urn:microsoft.com/office/officeart/2005/8/layout/radial6"/>
    <dgm:cxn modelId="{B391E5EF-FB27-4294-B1D2-DCC13187CEFE}" type="presParOf" srcId="{ACF99F9D-0D87-4A74-ABF1-2208E423975F}" destId="{716C5618-6EE2-4082-BAB5-985833674F36}" srcOrd="10" destOrd="0" presId="urn:microsoft.com/office/officeart/2005/8/layout/radial6"/>
    <dgm:cxn modelId="{EE8AA2F0-EBB6-4641-86A6-6755D99F4228}" type="presParOf" srcId="{ACF99F9D-0D87-4A74-ABF1-2208E423975F}" destId="{BD840916-73C7-40CA-8F2E-EE65F8E1B882}" srcOrd="11" destOrd="0" presId="urn:microsoft.com/office/officeart/2005/8/layout/radial6"/>
    <dgm:cxn modelId="{F3871160-BEC9-4D95-9693-B84E803B8674}" type="presParOf" srcId="{ACF99F9D-0D87-4A74-ABF1-2208E423975F}" destId="{FE1461A3-6DED-4B85-91A6-EEA173135BA0}" srcOrd="12" destOrd="0" presId="urn:microsoft.com/office/officeart/2005/8/layout/radial6"/>
    <dgm:cxn modelId="{CB1C91A8-6C9C-4A20-B5E0-B81383311034}" type="presParOf" srcId="{ACF99F9D-0D87-4A74-ABF1-2208E423975F}" destId="{557EEA9F-2F0C-43A1-884D-3582033BDE9A}" srcOrd="13" destOrd="0" presId="urn:microsoft.com/office/officeart/2005/8/layout/radial6"/>
    <dgm:cxn modelId="{9401468E-9692-475D-9CFE-159BC4617C23}" type="presParOf" srcId="{ACF99F9D-0D87-4A74-ABF1-2208E423975F}" destId="{784F2A1D-981A-4062-929C-9BA2C05EB619}" srcOrd="14" destOrd="0" presId="urn:microsoft.com/office/officeart/2005/8/layout/radial6"/>
    <dgm:cxn modelId="{B6F2BA03-1539-43C4-923F-44DA081C5D41}" type="presParOf" srcId="{ACF99F9D-0D87-4A74-ABF1-2208E423975F}" destId="{516F3FC7-F3D7-4051-9B25-60D256DB2588}" srcOrd="15" destOrd="0" presId="urn:microsoft.com/office/officeart/2005/8/layout/radial6"/>
    <dgm:cxn modelId="{79152BBB-AE47-4CA7-B743-BAA10EF78561}" type="presParOf" srcId="{ACF99F9D-0D87-4A74-ABF1-2208E423975F}" destId="{1BA44D2D-C711-4853-8CD3-F75B4C38F91D}" srcOrd="16" destOrd="0" presId="urn:microsoft.com/office/officeart/2005/8/layout/radial6"/>
    <dgm:cxn modelId="{4270E598-C8A5-4624-AFB0-88896A54B8B7}" type="presParOf" srcId="{ACF99F9D-0D87-4A74-ABF1-2208E423975F}" destId="{AA466A04-2B44-49DE-9458-A64C64ACC2E1}" srcOrd="17" destOrd="0" presId="urn:microsoft.com/office/officeart/2005/8/layout/radial6"/>
    <dgm:cxn modelId="{7C838AFE-59B9-483E-A244-029A7A057969}" type="presParOf" srcId="{ACF99F9D-0D87-4A74-ABF1-2208E423975F}" destId="{E2FA496E-98DC-4592-8135-F3C21B8F6A8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84A733-AE80-488B-A432-E19F1A9EF602}" type="doc">
      <dgm:prSet loTypeId="urn:microsoft.com/office/officeart/2005/8/layout/radial6" loCatId="cycl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48353A93-355A-485A-91B4-0D9D086695CF}">
      <dgm:prSet phldrT="[Text]"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1100" b="1" dirty="0" smtClean="0"/>
            <a:t>OA publishing</a:t>
          </a:r>
          <a:endParaRPr lang="en-GB" sz="1100" b="1" dirty="0"/>
        </a:p>
      </dgm:t>
    </dgm:pt>
    <dgm:pt modelId="{C5F7772C-393D-4FBC-A6A3-D7F9FCF33D8A}" type="parTrans" cxnId="{5630D1DF-4804-47FF-A5AA-E0F02D1A28A0}">
      <dgm:prSet/>
      <dgm:spPr/>
      <dgm:t>
        <a:bodyPr/>
        <a:lstStyle/>
        <a:p>
          <a:endParaRPr lang="en-GB"/>
        </a:p>
      </dgm:t>
    </dgm:pt>
    <dgm:pt modelId="{AAE321D3-9D1D-4235-BE04-181B9D1DDCB1}" type="sibTrans" cxnId="{5630D1DF-4804-47FF-A5AA-E0F02D1A28A0}">
      <dgm:prSet/>
      <dgm:spPr/>
      <dgm:t>
        <a:bodyPr/>
        <a:lstStyle/>
        <a:p>
          <a:endParaRPr lang="en-GB"/>
        </a:p>
      </dgm:t>
    </dgm:pt>
    <dgm:pt modelId="{305177B9-DC4C-43D6-921E-EB35637ADC2F}">
      <dgm:prSet phldrT="[Text]"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Can item be published in OA through a publisher?</a:t>
          </a:r>
          <a:endParaRPr lang="en-GB" sz="700" dirty="0"/>
        </a:p>
      </dgm:t>
    </dgm:pt>
    <dgm:pt modelId="{EDB58B8A-8662-429B-BFED-D6368965E64D}" type="parTrans" cxnId="{A2507444-65F8-47DA-B6E7-5A59499A6843}">
      <dgm:prSet/>
      <dgm:spPr/>
      <dgm:t>
        <a:bodyPr/>
        <a:lstStyle/>
        <a:p>
          <a:endParaRPr lang="en-GB"/>
        </a:p>
      </dgm:t>
    </dgm:pt>
    <dgm:pt modelId="{5B4E3175-2ADD-43E9-B028-77EEC7568F00}" type="sibTrans" cxnId="{A2507444-65F8-47DA-B6E7-5A59499A6843}">
      <dgm:prSet/>
      <dgm:spPr/>
      <dgm:t>
        <a:bodyPr/>
        <a:lstStyle/>
        <a:p>
          <a:endParaRPr lang="en-GB"/>
        </a:p>
      </dgm:t>
    </dgm:pt>
    <dgm:pt modelId="{82D1D404-0755-4BAA-982A-C2A623AF878A}">
      <dgm:prSet phldrT="[Text]"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Is OA publishing  required or recommended?</a:t>
          </a:r>
          <a:endParaRPr lang="en-GB" sz="700" dirty="0"/>
        </a:p>
      </dgm:t>
    </dgm:pt>
    <dgm:pt modelId="{2CB27F96-88F4-43B7-8E56-FCACF75DCC0F}" type="parTrans" cxnId="{9B85BA3E-A55A-4957-81B2-CBA13D93730D}">
      <dgm:prSet/>
      <dgm:spPr/>
      <dgm:t>
        <a:bodyPr/>
        <a:lstStyle/>
        <a:p>
          <a:endParaRPr lang="en-GB"/>
        </a:p>
      </dgm:t>
    </dgm:pt>
    <dgm:pt modelId="{5870C63A-E08E-481E-B598-E2B48E800036}" type="sibTrans" cxnId="{9B85BA3E-A55A-4957-81B2-CBA13D93730D}">
      <dgm:prSet/>
      <dgm:spPr/>
      <dgm:t>
        <a:bodyPr/>
        <a:lstStyle/>
        <a:p>
          <a:endParaRPr lang="en-GB"/>
        </a:p>
      </dgm:t>
    </dgm:pt>
    <dgm:pt modelId="{D50AADBC-EA08-464B-BBCF-0A8E9E7F60AE}">
      <dgm:prSet phldrT="[Text]"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Are exemptions allowed in OA publication?</a:t>
          </a:r>
          <a:endParaRPr lang="en-GB" sz="700" dirty="0"/>
        </a:p>
      </dgm:t>
    </dgm:pt>
    <dgm:pt modelId="{87985330-D7FE-4FAB-9281-D0FD74E00394}" type="parTrans" cxnId="{9B2620ED-4A8B-4CC5-917D-E47CAF4F56C9}">
      <dgm:prSet/>
      <dgm:spPr/>
      <dgm:t>
        <a:bodyPr/>
        <a:lstStyle/>
        <a:p>
          <a:endParaRPr lang="en-GB"/>
        </a:p>
      </dgm:t>
    </dgm:pt>
    <dgm:pt modelId="{8F7710F9-807C-43D1-A2D5-A72F1AA82662}" type="sibTrans" cxnId="{9B2620ED-4A8B-4CC5-917D-E47CAF4F56C9}">
      <dgm:prSet/>
      <dgm:spPr/>
      <dgm:t>
        <a:bodyPr/>
        <a:lstStyle/>
        <a:p>
          <a:endParaRPr lang="en-GB"/>
        </a:p>
      </dgm:t>
    </dgm:pt>
    <dgm:pt modelId="{E718BFEA-33F6-474C-9D3E-6EC734131DDB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Licences</a:t>
          </a:r>
          <a:endParaRPr lang="en-GB" sz="700" dirty="0"/>
        </a:p>
      </dgm:t>
    </dgm:pt>
    <dgm:pt modelId="{3BC0BA57-D62E-4579-A30C-743576A968A5}" type="parTrans" cxnId="{03561B73-A3CA-4596-B9E6-EFE948EE0E9B}">
      <dgm:prSet/>
      <dgm:spPr/>
      <dgm:t>
        <a:bodyPr/>
        <a:lstStyle/>
        <a:p>
          <a:endParaRPr lang="en-GB"/>
        </a:p>
      </dgm:t>
    </dgm:pt>
    <dgm:pt modelId="{B0BE213A-912C-4D6D-A7F3-DD5062240075}" type="sibTrans" cxnId="{03561B73-A3CA-4596-B9E6-EFE948EE0E9B}">
      <dgm:prSet/>
      <dgm:spPr/>
      <dgm:t>
        <a:bodyPr/>
        <a:lstStyle/>
        <a:p>
          <a:endParaRPr lang="en-GB"/>
        </a:p>
      </dgm:t>
    </dgm:pt>
    <dgm:pt modelId="{38A9D741-B0FF-407B-85F5-0B7D50F87A81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What kinds of items does the policy cover?</a:t>
          </a:r>
          <a:endParaRPr lang="en-GB" sz="700" dirty="0"/>
        </a:p>
      </dgm:t>
    </dgm:pt>
    <dgm:pt modelId="{702EA32D-A13D-4E56-AADE-4A71A285DDA0}" type="parTrans" cxnId="{F5877EDD-896A-4623-ABFB-C883A974C74D}">
      <dgm:prSet/>
      <dgm:spPr/>
      <dgm:t>
        <a:bodyPr/>
        <a:lstStyle/>
        <a:p>
          <a:endParaRPr lang="en-GB"/>
        </a:p>
      </dgm:t>
    </dgm:pt>
    <dgm:pt modelId="{B03ED9ED-DB0B-4920-8D39-32416E35D802}" type="sibTrans" cxnId="{F5877EDD-896A-4623-ABFB-C883A974C74D}">
      <dgm:prSet/>
      <dgm:spPr/>
      <dgm:t>
        <a:bodyPr/>
        <a:lstStyle/>
        <a:p>
          <a:endParaRPr lang="en-GB"/>
        </a:p>
      </dgm:t>
    </dgm:pt>
    <dgm:pt modelId="{C697FE64-6935-4DDE-936D-746B5E8C2ADF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Does the organisation fund any OA publication costs?</a:t>
          </a:r>
          <a:endParaRPr lang="en-GB" sz="700" dirty="0"/>
        </a:p>
      </dgm:t>
    </dgm:pt>
    <dgm:pt modelId="{40DDA63E-9EC7-45E7-AC3C-EFCBDC45B2B6}" type="parTrans" cxnId="{631EA439-A5E2-4E48-BEB3-1BD74EC6AAA1}">
      <dgm:prSet/>
      <dgm:spPr/>
      <dgm:t>
        <a:bodyPr/>
        <a:lstStyle/>
        <a:p>
          <a:endParaRPr lang="en-GB"/>
        </a:p>
      </dgm:t>
    </dgm:pt>
    <dgm:pt modelId="{EC961DE9-381F-4B29-B2EB-A26810FDCD1A}" type="sibTrans" cxnId="{631EA439-A5E2-4E48-BEB3-1BD74EC6AAA1}">
      <dgm:prSet/>
      <dgm:spPr/>
      <dgm:t>
        <a:bodyPr/>
        <a:lstStyle/>
        <a:p>
          <a:endParaRPr lang="en-GB"/>
        </a:p>
      </dgm:t>
    </dgm:pt>
    <dgm:pt modelId="{0AC9DE77-5544-4A4D-814D-74A220AE8DE0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Are there conditions on use of the organisation’s OA publication funds?</a:t>
          </a:r>
          <a:endParaRPr lang="en-GB" sz="700" dirty="0"/>
        </a:p>
      </dgm:t>
    </dgm:pt>
    <dgm:pt modelId="{5123787C-1398-469D-ADD3-2210C3FA413A}" type="parTrans" cxnId="{55C001C6-9716-4B09-BEE4-FF6B8618982A}">
      <dgm:prSet/>
      <dgm:spPr/>
      <dgm:t>
        <a:bodyPr/>
        <a:lstStyle/>
        <a:p>
          <a:endParaRPr lang="en-GB"/>
        </a:p>
      </dgm:t>
    </dgm:pt>
    <dgm:pt modelId="{838EE030-5397-40B5-8A1E-22948CB0AD0A}" type="sibTrans" cxnId="{55C001C6-9716-4B09-BEE4-FF6B8618982A}">
      <dgm:prSet/>
      <dgm:spPr/>
      <dgm:t>
        <a:bodyPr/>
        <a:lstStyle/>
        <a:p>
          <a:endParaRPr lang="en-GB"/>
        </a:p>
      </dgm:t>
    </dgm:pt>
    <dgm:pt modelId="{21A39AF3-CAE9-4DA8-B0F6-427331C04BCA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Other conditions on use of the organisation's OA publication funds</a:t>
          </a:r>
          <a:endParaRPr lang="en-GB" sz="700" dirty="0"/>
        </a:p>
      </dgm:t>
    </dgm:pt>
    <dgm:pt modelId="{561115E6-D63B-4785-8BA1-8F6151F1E25C}" type="parTrans" cxnId="{6A745514-89F0-4FB3-8AA7-26F91A2F7A11}">
      <dgm:prSet/>
      <dgm:spPr/>
      <dgm:t>
        <a:bodyPr/>
        <a:lstStyle/>
        <a:p>
          <a:endParaRPr lang="en-GB"/>
        </a:p>
      </dgm:t>
    </dgm:pt>
    <dgm:pt modelId="{2619DA32-8719-4880-ACEF-9F04DFF6ADF0}" type="sibTrans" cxnId="{6A745514-89F0-4FB3-8AA7-26F91A2F7A11}">
      <dgm:prSet/>
      <dgm:spPr/>
      <dgm:t>
        <a:bodyPr/>
        <a:lstStyle/>
        <a:p>
          <a:endParaRPr lang="en-GB"/>
        </a:p>
      </dgm:t>
    </dgm:pt>
    <dgm:pt modelId="{62A6A1EA-0BEF-4126-A2F5-912B8A429A50}">
      <dgm:prSet custT="1"/>
      <dgm:spPr>
        <a:ln w="63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700" dirty="0" smtClean="0"/>
            <a:t>Is OA publication required for eligibility in research performance evaluation?</a:t>
          </a:r>
          <a:endParaRPr lang="en-GB" sz="700" dirty="0"/>
        </a:p>
      </dgm:t>
    </dgm:pt>
    <dgm:pt modelId="{7A9C0444-4E9A-4218-A243-A8DF5E14A063}" type="parTrans" cxnId="{79792515-94DD-4BDD-A0B5-6180D6484AC1}">
      <dgm:prSet/>
      <dgm:spPr/>
      <dgm:t>
        <a:bodyPr/>
        <a:lstStyle/>
        <a:p>
          <a:endParaRPr lang="en-GB"/>
        </a:p>
      </dgm:t>
    </dgm:pt>
    <dgm:pt modelId="{CCA952FD-68F7-4E48-9B91-534C7C89819C}" type="sibTrans" cxnId="{79792515-94DD-4BDD-A0B5-6180D6484AC1}">
      <dgm:prSet/>
      <dgm:spPr/>
      <dgm:t>
        <a:bodyPr/>
        <a:lstStyle/>
        <a:p>
          <a:endParaRPr lang="en-GB"/>
        </a:p>
      </dgm:t>
    </dgm:pt>
    <dgm:pt modelId="{ACF99F9D-0D87-4A74-ABF1-2208E423975F}" type="pres">
      <dgm:prSet presAssocID="{7384A733-AE80-488B-A432-E19F1A9EF6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276EE4-9CA7-4F85-B94B-1391A6F4829D}" type="pres">
      <dgm:prSet presAssocID="{48353A93-355A-485A-91B4-0D9D086695CF}" presName="centerShape" presStyleLbl="node0" presStyleIdx="0" presStyleCnt="1" custScaleX="112935" custScaleY="73237"/>
      <dgm:spPr/>
      <dgm:t>
        <a:bodyPr/>
        <a:lstStyle/>
        <a:p>
          <a:endParaRPr lang="en-GB"/>
        </a:p>
      </dgm:t>
    </dgm:pt>
    <dgm:pt modelId="{45B2D0CC-990B-4988-81E2-62EEDA21ED44}" type="pres">
      <dgm:prSet presAssocID="{305177B9-DC4C-43D6-921E-EB35637ADC2F}" presName="node" presStyleLbl="node1" presStyleIdx="0" presStyleCnt="9" custScaleX="154240" custScaleY="113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84A718-8CED-4957-AD61-D7B6E3C3EDA7}" type="pres">
      <dgm:prSet presAssocID="{305177B9-DC4C-43D6-921E-EB35637ADC2F}" presName="dummy" presStyleCnt="0"/>
      <dgm:spPr/>
      <dgm:t>
        <a:bodyPr/>
        <a:lstStyle/>
        <a:p>
          <a:endParaRPr lang="en-GB"/>
        </a:p>
      </dgm:t>
    </dgm:pt>
    <dgm:pt modelId="{81862D0A-6ECB-4B86-82CA-DEAAC25109C9}" type="pres">
      <dgm:prSet presAssocID="{5B4E3175-2ADD-43E9-B028-77EEC7568F00}" presName="sibTrans" presStyleLbl="sibTrans2D1" presStyleIdx="0" presStyleCnt="9"/>
      <dgm:spPr/>
      <dgm:t>
        <a:bodyPr/>
        <a:lstStyle/>
        <a:p>
          <a:endParaRPr lang="en-GB"/>
        </a:p>
      </dgm:t>
    </dgm:pt>
    <dgm:pt modelId="{77B424E0-18FC-4064-AAB0-9FE23B418D7F}" type="pres">
      <dgm:prSet presAssocID="{82D1D404-0755-4BAA-982A-C2A623AF878A}" presName="node" presStyleLbl="node1" presStyleIdx="1" presStyleCnt="9" custScaleX="154240" custScaleY="113830" custRadScaleRad="99356" custRadScaleInc="195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B01F14-93B5-4F39-AF72-974A672ED69E}" type="pres">
      <dgm:prSet presAssocID="{82D1D404-0755-4BAA-982A-C2A623AF878A}" presName="dummy" presStyleCnt="0"/>
      <dgm:spPr/>
      <dgm:t>
        <a:bodyPr/>
        <a:lstStyle/>
        <a:p>
          <a:endParaRPr lang="en-GB"/>
        </a:p>
      </dgm:t>
    </dgm:pt>
    <dgm:pt modelId="{7E9F51EB-3E0E-40CD-91ED-5919BC72A403}" type="pres">
      <dgm:prSet presAssocID="{5870C63A-E08E-481E-B598-E2B48E800036}" presName="sibTrans" presStyleLbl="sibTrans2D1" presStyleIdx="1" presStyleCnt="9"/>
      <dgm:spPr/>
      <dgm:t>
        <a:bodyPr/>
        <a:lstStyle/>
        <a:p>
          <a:endParaRPr lang="en-GB"/>
        </a:p>
      </dgm:t>
    </dgm:pt>
    <dgm:pt modelId="{303D81D1-5215-4C4E-A530-B5276AF6F929}" type="pres">
      <dgm:prSet presAssocID="{38A9D741-B0FF-407B-85F5-0B7D50F87A81}" presName="node" presStyleLbl="node1" presStyleIdx="2" presStyleCnt="9" custScaleX="154240" custScaleY="113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DFDBC-222B-4451-AE0E-B1D335BD723D}" type="pres">
      <dgm:prSet presAssocID="{38A9D741-B0FF-407B-85F5-0B7D50F87A81}" presName="dummy" presStyleCnt="0"/>
      <dgm:spPr/>
      <dgm:t>
        <a:bodyPr/>
        <a:lstStyle/>
        <a:p>
          <a:endParaRPr lang="en-GB"/>
        </a:p>
      </dgm:t>
    </dgm:pt>
    <dgm:pt modelId="{3B58A110-132A-46A2-A4E5-5352BAC18F73}" type="pres">
      <dgm:prSet presAssocID="{B03ED9ED-DB0B-4920-8D39-32416E35D802}" presName="sibTrans" presStyleLbl="sibTrans2D1" presStyleIdx="2" presStyleCnt="9"/>
      <dgm:spPr/>
      <dgm:t>
        <a:bodyPr/>
        <a:lstStyle/>
        <a:p>
          <a:endParaRPr lang="en-GB"/>
        </a:p>
      </dgm:t>
    </dgm:pt>
    <dgm:pt modelId="{3AC48432-0B7F-4BAF-B92F-2E7718F037A2}" type="pres">
      <dgm:prSet presAssocID="{C697FE64-6935-4DDE-936D-746B5E8C2ADF}" presName="node" presStyleLbl="node1" presStyleIdx="3" presStyleCnt="9" custScaleX="154240" custScaleY="113830" custRadScaleRad="98281" custRadScaleInc="-32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532F6-4B29-4A9A-928A-46CA444F9CBC}" type="pres">
      <dgm:prSet presAssocID="{C697FE64-6935-4DDE-936D-746B5E8C2ADF}" presName="dummy" presStyleCnt="0"/>
      <dgm:spPr/>
      <dgm:t>
        <a:bodyPr/>
        <a:lstStyle/>
        <a:p>
          <a:endParaRPr lang="en-GB"/>
        </a:p>
      </dgm:t>
    </dgm:pt>
    <dgm:pt modelId="{871CC08A-0D6C-492B-9A42-121C714527A2}" type="pres">
      <dgm:prSet presAssocID="{EC961DE9-381F-4B29-B2EB-A26810FDCD1A}" presName="sibTrans" presStyleLbl="sibTrans2D1" presStyleIdx="3" presStyleCnt="9"/>
      <dgm:spPr/>
      <dgm:t>
        <a:bodyPr/>
        <a:lstStyle/>
        <a:p>
          <a:endParaRPr lang="en-GB"/>
        </a:p>
      </dgm:t>
    </dgm:pt>
    <dgm:pt modelId="{08D44C81-6BC0-4453-83A9-585B91C360A6}" type="pres">
      <dgm:prSet presAssocID="{0AC9DE77-5544-4A4D-814D-74A220AE8DE0}" presName="node" presStyleLbl="node1" presStyleIdx="4" presStyleCnt="9" custScaleX="154240" custScaleY="113830" custRadScaleRad="98704" custRadScaleInc="-360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1BE90-45AD-49C1-9281-B20ADAEFF36C}" type="pres">
      <dgm:prSet presAssocID="{0AC9DE77-5544-4A4D-814D-74A220AE8DE0}" presName="dummy" presStyleCnt="0"/>
      <dgm:spPr/>
      <dgm:t>
        <a:bodyPr/>
        <a:lstStyle/>
        <a:p>
          <a:endParaRPr lang="en-GB"/>
        </a:p>
      </dgm:t>
    </dgm:pt>
    <dgm:pt modelId="{E67CE075-E59F-44DA-AC13-08E1A4BA1022}" type="pres">
      <dgm:prSet presAssocID="{838EE030-5397-40B5-8A1E-22948CB0AD0A}" presName="sibTrans" presStyleLbl="sibTrans2D1" presStyleIdx="4" presStyleCnt="9"/>
      <dgm:spPr/>
      <dgm:t>
        <a:bodyPr/>
        <a:lstStyle/>
        <a:p>
          <a:endParaRPr lang="en-GB"/>
        </a:p>
      </dgm:t>
    </dgm:pt>
    <dgm:pt modelId="{2FAF382A-C35B-40CE-8658-BFDBB5453BB3}" type="pres">
      <dgm:prSet presAssocID="{21A39AF3-CAE9-4DA8-B0F6-427331C04BCA}" presName="node" presStyleLbl="node1" presStyleIdx="5" presStyleCnt="9" custScaleX="154240" custScaleY="113830" custRadScaleRad="96077" custRadScaleInc="87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1887FB-BB39-4942-8958-CBCAC4FE6617}" type="pres">
      <dgm:prSet presAssocID="{21A39AF3-CAE9-4DA8-B0F6-427331C04BCA}" presName="dummy" presStyleCnt="0"/>
      <dgm:spPr/>
      <dgm:t>
        <a:bodyPr/>
        <a:lstStyle/>
        <a:p>
          <a:endParaRPr lang="en-GB"/>
        </a:p>
      </dgm:t>
    </dgm:pt>
    <dgm:pt modelId="{25EB8B06-F323-4295-AD1C-4EA2A4E2FFE3}" type="pres">
      <dgm:prSet presAssocID="{2619DA32-8719-4880-ACEF-9F04DFF6ADF0}" presName="sibTrans" presStyleLbl="sibTrans2D1" presStyleIdx="5" presStyleCnt="9"/>
      <dgm:spPr/>
      <dgm:t>
        <a:bodyPr/>
        <a:lstStyle/>
        <a:p>
          <a:endParaRPr lang="en-GB"/>
        </a:p>
      </dgm:t>
    </dgm:pt>
    <dgm:pt modelId="{71B1EA67-23C4-4E0C-9C2A-A07CB1CD96E7}" type="pres">
      <dgm:prSet presAssocID="{62A6A1EA-0BEF-4126-A2F5-912B8A429A50}" presName="node" presStyleLbl="node1" presStyleIdx="6" presStyleCnt="9" custScaleX="164473" custScaleY="122843" custRadScaleRad="97408" custRadScaleInc="355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C30E60-138F-4E09-B6E5-F94B6B51248E}" type="pres">
      <dgm:prSet presAssocID="{62A6A1EA-0BEF-4126-A2F5-912B8A429A50}" presName="dummy" presStyleCnt="0"/>
      <dgm:spPr/>
      <dgm:t>
        <a:bodyPr/>
        <a:lstStyle/>
        <a:p>
          <a:endParaRPr lang="en-GB"/>
        </a:p>
      </dgm:t>
    </dgm:pt>
    <dgm:pt modelId="{817DD2B7-75D2-40B9-A9DC-257E7829B2A4}" type="pres">
      <dgm:prSet presAssocID="{CCA952FD-68F7-4E48-9B91-534C7C89819C}" presName="sibTrans" presStyleLbl="sibTrans2D1" presStyleIdx="6" presStyleCnt="9"/>
      <dgm:spPr/>
      <dgm:t>
        <a:bodyPr/>
        <a:lstStyle/>
        <a:p>
          <a:endParaRPr lang="en-GB"/>
        </a:p>
      </dgm:t>
    </dgm:pt>
    <dgm:pt modelId="{C631864F-4EDF-4824-A813-D2D223CB385C}" type="pres">
      <dgm:prSet presAssocID="{D50AADBC-EA08-464B-BBCF-0A8E9E7F60AE}" presName="node" presStyleLbl="node1" presStyleIdx="7" presStyleCnt="9" custScaleX="154240" custScaleY="113830" custRadScaleRad="99114" custRadScaleInc="239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F9F0A-23CB-448F-BFEA-F23607D08D79}" type="pres">
      <dgm:prSet presAssocID="{D50AADBC-EA08-464B-BBCF-0A8E9E7F60AE}" presName="dummy" presStyleCnt="0"/>
      <dgm:spPr/>
      <dgm:t>
        <a:bodyPr/>
        <a:lstStyle/>
        <a:p>
          <a:endParaRPr lang="en-GB"/>
        </a:p>
      </dgm:t>
    </dgm:pt>
    <dgm:pt modelId="{B0BE8291-32C5-4849-BE1B-8CBF30DCC326}" type="pres">
      <dgm:prSet presAssocID="{8F7710F9-807C-43D1-A2D5-A72F1AA82662}" presName="sibTrans" presStyleLbl="sibTrans2D1" presStyleIdx="7" presStyleCnt="9"/>
      <dgm:spPr/>
      <dgm:t>
        <a:bodyPr/>
        <a:lstStyle/>
        <a:p>
          <a:endParaRPr lang="en-GB"/>
        </a:p>
      </dgm:t>
    </dgm:pt>
    <dgm:pt modelId="{FDBD9940-E1EA-4AC9-96F7-25706C52DB45}" type="pres">
      <dgm:prSet presAssocID="{E718BFEA-33F6-474C-9D3E-6EC734131DDB}" presName="node" presStyleLbl="node1" presStyleIdx="8" presStyleCnt="9" custScaleX="154240" custScaleY="113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50FEB-F28E-4A72-8C62-9186AE91DE14}" type="pres">
      <dgm:prSet presAssocID="{E718BFEA-33F6-474C-9D3E-6EC734131DDB}" presName="dummy" presStyleCnt="0"/>
      <dgm:spPr/>
      <dgm:t>
        <a:bodyPr/>
        <a:lstStyle/>
        <a:p>
          <a:endParaRPr lang="en-GB"/>
        </a:p>
      </dgm:t>
    </dgm:pt>
    <dgm:pt modelId="{60416171-3639-4DD2-AAC3-EA30247A366E}" type="pres">
      <dgm:prSet presAssocID="{B0BE213A-912C-4D6D-A7F3-DD5062240075}" presName="sibTrans" presStyleLbl="sibTrans2D1" presStyleIdx="8" presStyleCnt="9"/>
      <dgm:spPr/>
      <dgm:t>
        <a:bodyPr/>
        <a:lstStyle/>
        <a:p>
          <a:endParaRPr lang="en-GB"/>
        </a:p>
      </dgm:t>
    </dgm:pt>
  </dgm:ptLst>
  <dgm:cxnLst>
    <dgm:cxn modelId="{5630D1DF-4804-47FF-A5AA-E0F02D1A28A0}" srcId="{7384A733-AE80-488B-A432-E19F1A9EF602}" destId="{48353A93-355A-485A-91B4-0D9D086695CF}" srcOrd="0" destOrd="0" parTransId="{C5F7772C-393D-4FBC-A6A3-D7F9FCF33D8A}" sibTransId="{AAE321D3-9D1D-4235-BE04-181B9D1DDCB1}"/>
    <dgm:cxn modelId="{03561B73-A3CA-4596-B9E6-EFE948EE0E9B}" srcId="{48353A93-355A-485A-91B4-0D9D086695CF}" destId="{E718BFEA-33F6-474C-9D3E-6EC734131DDB}" srcOrd="8" destOrd="0" parTransId="{3BC0BA57-D62E-4579-A30C-743576A968A5}" sibTransId="{B0BE213A-912C-4D6D-A7F3-DD5062240075}"/>
    <dgm:cxn modelId="{3FFF805F-7B0C-41EF-8B09-21547BD1779D}" type="presOf" srcId="{D50AADBC-EA08-464B-BBCF-0A8E9E7F60AE}" destId="{C631864F-4EDF-4824-A813-D2D223CB385C}" srcOrd="0" destOrd="0" presId="urn:microsoft.com/office/officeart/2005/8/layout/radial6"/>
    <dgm:cxn modelId="{F1002E62-D797-469D-8A48-6B030BA6B270}" type="presOf" srcId="{38A9D741-B0FF-407B-85F5-0B7D50F87A81}" destId="{303D81D1-5215-4C4E-A530-B5276AF6F929}" srcOrd="0" destOrd="0" presId="urn:microsoft.com/office/officeart/2005/8/layout/radial6"/>
    <dgm:cxn modelId="{1295B529-1615-4CBE-8AA9-1A63B6E2839B}" type="presOf" srcId="{7384A733-AE80-488B-A432-E19F1A9EF602}" destId="{ACF99F9D-0D87-4A74-ABF1-2208E423975F}" srcOrd="0" destOrd="0" presId="urn:microsoft.com/office/officeart/2005/8/layout/radial6"/>
    <dgm:cxn modelId="{A9AD8C4C-3568-4DA8-8E0A-F2C10315EB2F}" type="presOf" srcId="{B0BE213A-912C-4D6D-A7F3-DD5062240075}" destId="{60416171-3639-4DD2-AAC3-EA30247A366E}" srcOrd="0" destOrd="0" presId="urn:microsoft.com/office/officeart/2005/8/layout/radial6"/>
    <dgm:cxn modelId="{6A745514-89F0-4FB3-8AA7-26F91A2F7A11}" srcId="{48353A93-355A-485A-91B4-0D9D086695CF}" destId="{21A39AF3-CAE9-4DA8-B0F6-427331C04BCA}" srcOrd="5" destOrd="0" parTransId="{561115E6-D63B-4785-8BA1-8F6151F1E25C}" sibTransId="{2619DA32-8719-4880-ACEF-9F04DFF6ADF0}"/>
    <dgm:cxn modelId="{631EA439-A5E2-4E48-BEB3-1BD74EC6AAA1}" srcId="{48353A93-355A-485A-91B4-0D9D086695CF}" destId="{C697FE64-6935-4DDE-936D-746B5E8C2ADF}" srcOrd="3" destOrd="0" parTransId="{40DDA63E-9EC7-45E7-AC3C-EFCBDC45B2B6}" sibTransId="{EC961DE9-381F-4B29-B2EB-A26810FDCD1A}"/>
    <dgm:cxn modelId="{2B048FEF-544B-47A2-9CDE-639F41232754}" type="presOf" srcId="{21A39AF3-CAE9-4DA8-B0F6-427331C04BCA}" destId="{2FAF382A-C35B-40CE-8658-BFDBB5453BB3}" srcOrd="0" destOrd="0" presId="urn:microsoft.com/office/officeart/2005/8/layout/radial6"/>
    <dgm:cxn modelId="{F5877EDD-896A-4623-ABFB-C883A974C74D}" srcId="{48353A93-355A-485A-91B4-0D9D086695CF}" destId="{38A9D741-B0FF-407B-85F5-0B7D50F87A81}" srcOrd="2" destOrd="0" parTransId="{702EA32D-A13D-4E56-AADE-4A71A285DDA0}" sibTransId="{B03ED9ED-DB0B-4920-8D39-32416E35D802}"/>
    <dgm:cxn modelId="{F46CAB85-7082-4297-9F11-193E9A0B27D9}" type="presOf" srcId="{8F7710F9-807C-43D1-A2D5-A72F1AA82662}" destId="{B0BE8291-32C5-4849-BE1B-8CBF30DCC326}" srcOrd="0" destOrd="0" presId="urn:microsoft.com/office/officeart/2005/8/layout/radial6"/>
    <dgm:cxn modelId="{9C05C7E4-1B00-42D1-BDD8-A993038C6649}" type="presOf" srcId="{2619DA32-8719-4880-ACEF-9F04DFF6ADF0}" destId="{25EB8B06-F323-4295-AD1C-4EA2A4E2FFE3}" srcOrd="0" destOrd="0" presId="urn:microsoft.com/office/officeart/2005/8/layout/radial6"/>
    <dgm:cxn modelId="{DACB4C7A-4D4E-44AA-A153-46B57CAF03E4}" type="presOf" srcId="{C697FE64-6935-4DDE-936D-746B5E8C2ADF}" destId="{3AC48432-0B7F-4BAF-B92F-2E7718F037A2}" srcOrd="0" destOrd="0" presId="urn:microsoft.com/office/officeart/2005/8/layout/radial6"/>
    <dgm:cxn modelId="{C37D3CFD-BED8-4E24-85CA-3F09790EF777}" type="presOf" srcId="{CCA952FD-68F7-4E48-9B91-534C7C89819C}" destId="{817DD2B7-75D2-40B9-A9DC-257E7829B2A4}" srcOrd="0" destOrd="0" presId="urn:microsoft.com/office/officeart/2005/8/layout/radial6"/>
    <dgm:cxn modelId="{0E652A19-E3DB-450E-8191-5E8F225AB996}" type="presOf" srcId="{838EE030-5397-40B5-8A1E-22948CB0AD0A}" destId="{E67CE075-E59F-44DA-AC13-08E1A4BA1022}" srcOrd="0" destOrd="0" presId="urn:microsoft.com/office/officeart/2005/8/layout/radial6"/>
    <dgm:cxn modelId="{27B5E298-CE44-45A8-9F71-BC7CD7237D6C}" type="presOf" srcId="{0AC9DE77-5544-4A4D-814D-74A220AE8DE0}" destId="{08D44C81-6BC0-4453-83A9-585B91C360A6}" srcOrd="0" destOrd="0" presId="urn:microsoft.com/office/officeart/2005/8/layout/radial6"/>
    <dgm:cxn modelId="{6E3D0A91-F5D3-4432-8E5B-CBC6BA715FED}" type="presOf" srcId="{B03ED9ED-DB0B-4920-8D39-32416E35D802}" destId="{3B58A110-132A-46A2-A4E5-5352BAC18F73}" srcOrd="0" destOrd="0" presId="urn:microsoft.com/office/officeart/2005/8/layout/radial6"/>
    <dgm:cxn modelId="{3418590E-671E-49F6-8DBE-2DA6DB961D53}" type="presOf" srcId="{62A6A1EA-0BEF-4126-A2F5-912B8A429A50}" destId="{71B1EA67-23C4-4E0C-9C2A-A07CB1CD96E7}" srcOrd="0" destOrd="0" presId="urn:microsoft.com/office/officeart/2005/8/layout/radial6"/>
    <dgm:cxn modelId="{64BAED25-EF77-4C2E-98BF-DA35826426B6}" type="presOf" srcId="{E718BFEA-33F6-474C-9D3E-6EC734131DDB}" destId="{FDBD9940-E1EA-4AC9-96F7-25706C52DB45}" srcOrd="0" destOrd="0" presId="urn:microsoft.com/office/officeart/2005/8/layout/radial6"/>
    <dgm:cxn modelId="{221F35AF-30C8-4436-871E-2FF90AF65666}" type="presOf" srcId="{48353A93-355A-485A-91B4-0D9D086695CF}" destId="{3E276EE4-9CA7-4F85-B94B-1391A6F4829D}" srcOrd="0" destOrd="0" presId="urn:microsoft.com/office/officeart/2005/8/layout/radial6"/>
    <dgm:cxn modelId="{D1692478-6F49-4C95-B3B8-8336378F887F}" type="presOf" srcId="{EC961DE9-381F-4B29-B2EB-A26810FDCD1A}" destId="{871CC08A-0D6C-492B-9A42-121C714527A2}" srcOrd="0" destOrd="0" presId="urn:microsoft.com/office/officeart/2005/8/layout/radial6"/>
    <dgm:cxn modelId="{1CAE1E5A-8116-41F7-B392-BC892AB7416E}" type="presOf" srcId="{305177B9-DC4C-43D6-921E-EB35637ADC2F}" destId="{45B2D0CC-990B-4988-81E2-62EEDA21ED44}" srcOrd="0" destOrd="0" presId="urn:microsoft.com/office/officeart/2005/8/layout/radial6"/>
    <dgm:cxn modelId="{79792515-94DD-4BDD-A0B5-6180D6484AC1}" srcId="{48353A93-355A-485A-91B4-0D9D086695CF}" destId="{62A6A1EA-0BEF-4126-A2F5-912B8A429A50}" srcOrd="6" destOrd="0" parTransId="{7A9C0444-4E9A-4218-A243-A8DF5E14A063}" sibTransId="{CCA952FD-68F7-4E48-9B91-534C7C89819C}"/>
    <dgm:cxn modelId="{9B85BA3E-A55A-4957-81B2-CBA13D93730D}" srcId="{48353A93-355A-485A-91B4-0D9D086695CF}" destId="{82D1D404-0755-4BAA-982A-C2A623AF878A}" srcOrd="1" destOrd="0" parTransId="{2CB27F96-88F4-43B7-8E56-FCACF75DCC0F}" sibTransId="{5870C63A-E08E-481E-B598-E2B48E800036}"/>
    <dgm:cxn modelId="{FA3668A6-5E12-47D6-85F5-5E1E9BC0DEC4}" type="presOf" srcId="{82D1D404-0755-4BAA-982A-C2A623AF878A}" destId="{77B424E0-18FC-4064-AAB0-9FE23B418D7F}" srcOrd="0" destOrd="0" presId="urn:microsoft.com/office/officeart/2005/8/layout/radial6"/>
    <dgm:cxn modelId="{A395D0AD-9F9B-4F87-A0CE-E789BB5677B1}" type="presOf" srcId="{5870C63A-E08E-481E-B598-E2B48E800036}" destId="{7E9F51EB-3E0E-40CD-91ED-5919BC72A403}" srcOrd="0" destOrd="0" presId="urn:microsoft.com/office/officeart/2005/8/layout/radial6"/>
    <dgm:cxn modelId="{A2507444-65F8-47DA-B6E7-5A59499A6843}" srcId="{48353A93-355A-485A-91B4-0D9D086695CF}" destId="{305177B9-DC4C-43D6-921E-EB35637ADC2F}" srcOrd="0" destOrd="0" parTransId="{EDB58B8A-8662-429B-BFED-D6368965E64D}" sibTransId="{5B4E3175-2ADD-43E9-B028-77EEC7568F00}"/>
    <dgm:cxn modelId="{1A75D41A-472E-4D7E-812E-AC6C83544B17}" type="presOf" srcId="{5B4E3175-2ADD-43E9-B028-77EEC7568F00}" destId="{81862D0A-6ECB-4B86-82CA-DEAAC25109C9}" srcOrd="0" destOrd="0" presId="urn:microsoft.com/office/officeart/2005/8/layout/radial6"/>
    <dgm:cxn modelId="{9B2620ED-4A8B-4CC5-917D-E47CAF4F56C9}" srcId="{48353A93-355A-485A-91B4-0D9D086695CF}" destId="{D50AADBC-EA08-464B-BBCF-0A8E9E7F60AE}" srcOrd="7" destOrd="0" parTransId="{87985330-D7FE-4FAB-9281-D0FD74E00394}" sibTransId="{8F7710F9-807C-43D1-A2D5-A72F1AA82662}"/>
    <dgm:cxn modelId="{55C001C6-9716-4B09-BEE4-FF6B8618982A}" srcId="{48353A93-355A-485A-91B4-0D9D086695CF}" destId="{0AC9DE77-5544-4A4D-814D-74A220AE8DE0}" srcOrd="4" destOrd="0" parTransId="{5123787C-1398-469D-ADD3-2210C3FA413A}" sibTransId="{838EE030-5397-40B5-8A1E-22948CB0AD0A}"/>
    <dgm:cxn modelId="{465EECEA-4A9B-4744-876A-1ABA2C1F8D56}" type="presParOf" srcId="{ACF99F9D-0D87-4A74-ABF1-2208E423975F}" destId="{3E276EE4-9CA7-4F85-B94B-1391A6F4829D}" srcOrd="0" destOrd="0" presId="urn:microsoft.com/office/officeart/2005/8/layout/radial6"/>
    <dgm:cxn modelId="{280CDFE5-CBDB-4883-84A1-2D6CD66D3CD9}" type="presParOf" srcId="{ACF99F9D-0D87-4A74-ABF1-2208E423975F}" destId="{45B2D0CC-990B-4988-81E2-62EEDA21ED44}" srcOrd="1" destOrd="0" presId="urn:microsoft.com/office/officeart/2005/8/layout/radial6"/>
    <dgm:cxn modelId="{AD38B0FF-4BBC-443C-940B-8F6A9F809D94}" type="presParOf" srcId="{ACF99F9D-0D87-4A74-ABF1-2208E423975F}" destId="{F884A718-8CED-4957-AD61-D7B6E3C3EDA7}" srcOrd="2" destOrd="0" presId="urn:microsoft.com/office/officeart/2005/8/layout/radial6"/>
    <dgm:cxn modelId="{C0B9044D-2DFE-4CEB-B1F5-A8F30238D193}" type="presParOf" srcId="{ACF99F9D-0D87-4A74-ABF1-2208E423975F}" destId="{81862D0A-6ECB-4B86-82CA-DEAAC25109C9}" srcOrd="3" destOrd="0" presId="urn:microsoft.com/office/officeart/2005/8/layout/radial6"/>
    <dgm:cxn modelId="{B55ACF65-3CC0-4B2D-B85A-D6B7C2AE1523}" type="presParOf" srcId="{ACF99F9D-0D87-4A74-ABF1-2208E423975F}" destId="{77B424E0-18FC-4064-AAB0-9FE23B418D7F}" srcOrd="4" destOrd="0" presId="urn:microsoft.com/office/officeart/2005/8/layout/radial6"/>
    <dgm:cxn modelId="{C6262B91-373D-4E7F-995B-018BB953FAB0}" type="presParOf" srcId="{ACF99F9D-0D87-4A74-ABF1-2208E423975F}" destId="{06B01F14-93B5-4F39-AF72-974A672ED69E}" srcOrd="5" destOrd="0" presId="urn:microsoft.com/office/officeart/2005/8/layout/radial6"/>
    <dgm:cxn modelId="{7CD408C3-5DE6-43C1-BD11-A5FE08968233}" type="presParOf" srcId="{ACF99F9D-0D87-4A74-ABF1-2208E423975F}" destId="{7E9F51EB-3E0E-40CD-91ED-5919BC72A403}" srcOrd="6" destOrd="0" presId="urn:microsoft.com/office/officeart/2005/8/layout/radial6"/>
    <dgm:cxn modelId="{B4012C51-ECAC-4242-BC8E-E4D51E18239A}" type="presParOf" srcId="{ACF99F9D-0D87-4A74-ABF1-2208E423975F}" destId="{303D81D1-5215-4C4E-A530-B5276AF6F929}" srcOrd="7" destOrd="0" presId="urn:microsoft.com/office/officeart/2005/8/layout/radial6"/>
    <dgm:cxn modelId="{0A9A2D68-BE94-4220-A113-B099B7CF2568}" type="presParOf" srcId="{ACF99F9D-0D87-4A74-ABF1-2208E423975F}" destId="{9DADFDBC-222B-4451-AE0E-B1D335BD723D}" srcOrd="8" destOrd="0" presId="urn:microsoft.com/office/officeart/2005/8/layout/radial6"/>
    <dgm:cxn modelId="{62730657-452C-4C7C-9CD4-B5C7519F8C1A}" type="presParOf" srcId="{ACF99F9D-0D87-4A74-ABF1-2208E423975F}" destId="{3B58A110-132A-46A2-A4E5-5352BAC18F73}" srcOrd="9" destOrd="0" presId="urn:microsoft.com/office/officeart/2005/8/layout/radial6"/>
    <dgm:cxn modelId="{7C855C20-9317-4251-A612-079483B88B27}" type="presParOf" srcId="{ACF99F9D-0D87-4A74-ABF1-2208E423975F}" destId="{3AC48432-0B7F-4BAF-B92F-2E7718F037A2}" srcOrd="10" destOrd="0" presId="urn:microsoft.com/office/officeart/2005/8/layout/radial6"/>
    <dgm:cxn modelId="{AA3DB301-86DD-402D-A0FE-0B955238386B}" type="presParOf" srcId="{ACF99F9D-0D87-4A74-ABF1-2208E423975F}" destId="{7E8532F6-4B29-4A9A-928A-46CA444F9CBC}" srcOrd="11" destOrd="0" presId="urn:microsoft.com/office/officeart/2005/8/layout/radial6"/>
    <dgm:cxn modelId="{EE42C87A-4FD5-48CE-AA07-4927E4381103}" type="presParOf" srcId="{ACF99F9D-0D87-4A74-ABF1-2208E423975F}" destId="{871CC08A-0D6C-492B-9A42-121C714527A2}" srcOrd="12" destOrd="0" presId="urn:microsoft.com/office/officeart/2005/8/layout/radial6"/>
    <dgm:cxn modelId="{1CFE66C1-62E7-426D-B323-3F6AB7881E52}" type="presParOf" srcId="{ACF99F9D-0D87-4A74-ABF1-2208E423975F}" destId="{08D44C81-6BC0-4453-83A9-585B91C360A6}" srcOrd="13" destOrd="0" presId="urn:microsoft.com/office/officeart/2005/8/layout/radial6"/>
    <dgm:cxn modelId="{04C07B2E-0431-4151-A4CA-F5FA0D9117E5}" type="presParOf" srcId="{ACF99F9D-0D87-4A74-ABF1-2208E423975F}" destId="{7361BE90-45AD-49C1-9281-B20ADAEFF36C}" srcOrd="14" destOrd="0" presId="urn:microsoft.com/office/officeart/2005/8/layout/radial6"/>
    <dgm:cxn modelId="{9EDB08F4-2DD6-4806-A3F0-5D7BA7E46D3E}" type="presParOf" srcId="{ACF99F9D-0D87-4A74-ABF1-2208E423975F}" destId="{E67CE075-E59F-44DA-AC13-08E1A4BA1022}" srcOrd="15" destOrd="0" presId="urn:microsoft.com/office/officeart/2005/8/layout/radial6"/>
    <dgm:cxn modelId="{93390211-F009-4147-9DAF-7C83F1935935}" type="presParOf" srcId="{ACF99F9D-0D87-4A74-ABF1-2208E423975F}" destId="{2FAF382A-C35B-40CE-8658-BFDBB5453BB3}" srcOrd="16" destOrd="0" presId="urn:microsoft.com/office/officeart/2005/8/layout/radial6"/>
    <dgm:cxn modelId="{47F2A6E4-B7FD-4F7E-9F38-8992ED5D89C7}" type="presParOf" srcId="{ACF99F9D-0D87-4A74-ABF1-2208E423975F}" destId="{461887FB-BB39-4942-8958-CBCAC4FE6617}" srcOrd="17" destOrd="0" presId="urn:microsoft.com/office/officeart/2005/8/layout/radial6"/>
    <dgm:cxn modelId="{8E771346-2E98-49C3-84F0-E804494A0F0D}" type="presParOf" srcId="{ACF99F9D-0D87-4A74-ABF1-2208E423975F}" destId="{25EB8B06-F323-4295-AD1C-4EA2A4E2FFE3}" srcOrd="18" destOrd="0" presId="urn:microsoft.com/office/officeart/2005/8/layout/radial6"/>
    <dgm:cxn modelId="{542AC667-0B77-4E8C-AB7A-7E8F284D7271}" type="presParOf" srcId="{ACF99F9D-0D87-4A74-ABF1-2208E423975F}" destId="{71B1EA67-23C4-4E0C-9C2A-A07CB1CD96E7}" srcOrd="19" destOrd="0" presId="urn:microsoft.com/office/officeart/2005/8/layout/radial6"/>
    <dgm:cxn modelId="{E3D256E8-14DC-428C-B0C6-B4AAC1120543}" type="presParOf" srcId="{ACF99F9D-0D87-4A74-ABF1-2208E423975F}" destId="{83C30E60-138F-4E09-B6E5-F94B6B51248E}" srcOrd="20" destOrd="0" presId="urn:microsoft.com/office/officeart/2005/8/layout/radial6"/>
    <dgm:cxn modelId="{2CA45502-6A3B-4B98-A1E5-6297F82B2E80}" type="presParOf" srcId="{ACF99F9D-0D87-4A74-ABF1-2208E423975F}" destId="{817DD2B7-75D2-40B9-A9DC-257E7829B2A4}" srcOrd="21" destOrd="0" presId="urn:microsoft.com/office/officeart/2005/8/layout/radial6"/>
    <dgm:cxn modelId="{F44EEFB8-D4E3-4D1E-BBE6-7E3E8CD82AA6}" type="presParOf" srcId="{ACF99F9D-0D87-4A74-ABF1-2208E423975F}" destId="{C631864F-4EDF-4824-A813-D2D223CB385C}" srcOrd="22" destOrd="0" presId="urn:microsoft.com/office/officeart/2005/8/layout/radial6"/>
    <dgm:cxn modelId="{1CCE91A1-3060-4E9E-BA04-479A481BC2C5}" type="presParOf" srcId="{ACF99F9D-0D87-4A74-ABF1-2208E423975F}" destId="{6DDF9F0A-23CB-448F-BFEA-F23607D08D79}" srcOrd="23" destOrd="0" presId="urn:microsoft.com/office/officeart/2005/8/layout/radial6"/>
    <dgm:cxn modelId="{0008FDF6-AB2F-423F-9DE4-9E21FC2A456D}" type="presParOf" srcId="{ACF99F9D-0D87-4A74-ABF1-2208E423975F}" destId="{B0BE8291-32C5-4849-BE1B-8CBF30DCC326}" srcOrd="24" destOrd="0" presId="urn:microsoft.com/office/officeart/2005/8/layout/radial6"/>
    <dgm:cxn modelId="{844AAA02-2B4A-411C-8467-7B0E51FC8930}" type="presParOf" srcId="{ACF99F9D-0D87-4A74-ABF1-2208E423975F}" destId="{FDBD9940-E1EA-4AC9-96F7-25706C52DB45}" srcOrd="25" destOrd="0" presId="urn:microsoft.com/office/officeart/2005/8/layout/radial6"/>
    <dgm:cxn modelId="{CEACF16D-872D-4BFD-94C2-6DB60721C8C0}" type="presParOf" srcId="{ACF99F9D-0D87-4A74-ABF1-2208E423975F}" destId="{DE450FEB-F28E-4A72-8C62-9186AE91DE14}" srcOrd="26" destOrd="0" presId="urn:microsoft.com/office/officeart/2005/8/layout/radial6"/>
    <dgm:cxn modelId="{0237D6D8-3673-41B9-A2E0-1684CFD2A45E}" type="presParOf" srcId="{ACF99F9D-0D87-4A74-ABF1-2208E423975F}" destId="{60416171-3639-4DD2-AAC3-EA30247A366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1088" y="893497"/>
            <a:ext cx="5951094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1892" y="10875085"/>
            <a:ext cx="6301525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0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273101"/>
            <a:ext cx="660367" cy="4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1088" y="9406972"/>
            <a:ext cx="5951094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30195" y="271524"/>
            <a:ext cx="3061987" cy="4956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1088" y="271522"/>
            <a:ext cx="5951094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01516" y="9665865"/>
            <a:ext cx="2890665" cy="14996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A2B42C3A-577F-4514-AFD3-F50FDEC3915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39529" y="9665866"/>
            <a:ext cx="2890665" cy="13733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4D52D130-1582-4275-91A2-7781CF11EEFA}" type="datetime1">
              <a:rPr lang="en-GB" altLang="en-US" smtClean="0"/>
              <a:t>09/05/2016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53665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1086" y="9695858"/>
            <a:ext cx="2889107" cy="14839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/>
            </a:lvl1pPr>
          </a:lstStyle>
          <a:p>
            <a:fld id="{F16D86B9-FB71-487F-80C9-4C51DA01C895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661988"/>
            <a:ext cx="5183188" cy="2916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1088" y="3790258"/>
            <a:ext cx="5951094" cy="4847929"/>
          </a:xfrm>
          <a:prstGeom prst="rect">
            <a:avLst/>
          </a:prstGeom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01516" y="9694280"/>
            <a:ext cx="2890665" cy="14839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A921B081-1586-4F14-A3C8-786F3A9C564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01516" y="2"/>
            <a:ext cx="2890665" cy="495685"/>
          </a:xfrm>
          <a:prstGeom prst="rect">
            <a:avLst/>
          </a:prstGeom>
        </p:spPr>
        <p:txBody>
          <a:bodyPr vert="horz" lIns="0" tIns="0" rIns="0" bIns="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1088" y="9695858"/>
            <a:ext cx="5951094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083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79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1590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3238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43180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53975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8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9EA913-3AFC-439E-8A1A-7646AC8B7295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5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A08FD1-BAA8-41C6-AC9D-E010B67110DA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0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1E238D-A79F-4F93-8205-F7EB6FB35125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4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01E238D-A79F-4F93-8205-F7EB6FB35125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2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230882-C35C-4CFF-89EC-34DFC7E4BD44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1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230882-C35C-4CFF-89EC-34DFC7E4BD44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9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CDEAFB-42AE-4186-A31E-966173EF7832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4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CDEAFB-42AE-4186-A31E-966173EF7832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3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11B05D-0B36-40F6-9C11-6AFE3DFCAA1B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5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11B05D-0B36-40F6-9C11-6AFE3DFCAA1B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8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16D86B9-FB71-487F-80C9-4C51DA01C895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1B081-1586-4F14-A3C8-786F3A9C5649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44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11B05D-0B36-40F6-9C11-6AFE3DFCAA1B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8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AA5FD9-60B0-4A85-A6C9-5A4DFDEEC4FF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14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85620B-662A-40E5-B75B-1E743BDA8E13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5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05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077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72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46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22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7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1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BA3F963-0A96-4D6C-9BF6-F3DB89E270BD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21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26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585620B-662A-40E5-B75B-1E743BDA8E13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82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08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67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41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74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lvl="2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B539FF0-D4A6-4E74-9014-B0B049C75D1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330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207B6C-FDF6-445F-9FD8-0C96D0AFACDF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1B081-1586-4F14-A3C8-786F3A9C5649}" type="slidenum">
              <a:rPr lang="en-GB" altLang="en-US" smtClean="0"/>
              <a:pPr/>
              <a:t>37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59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AB68A3-F214-4A7D-B802-ED8ED1142612}" type="datetime1">
              <a:rPr lang="en-GB" altLang="en-US" smtClean="0"/>
              <a:t>09/05/2016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1B081-1586-4F14-A3C8-786F3A9C5649}" type="slidenum">
              <a:rPr lang="en-GB" altLang="en-US" smtClean="0"/>
              <a:pPr/>
              <a:t>38</a:t>
            </a:fld>
            <a:endParaRPr lang="en-GB" alt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1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EC63197-5263-4F1A-826B-DCEA5F8E3E30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FFA7C3-2CDE-452D-8A2E-9608B7B4292F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7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1E09A-DFD1-4A91-A3E2-FA65AC72B621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4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1E09A-DFD1-4A91-A3E2-FA65AC72B621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5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1E09A-DFD1-4A91-A3E2-FA65AC72B621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1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B1E09A-DFD1-4A91-A3E2-FA65AC72B621}" type="datetime1">
              <a:rPr lang="en-GB" smtClean="0"/>
              <a:t>09/05/2016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CA28E-C823-46A7-ACC3-740ED2E57C5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Title of presentation (Insert &gt; Header &amp; Footer &gt; Notes and Handouts &gt; Header &gt; Apply to all)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9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444478-F1D2-4A27-A874-2CB000FA13F4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045338-7B28-413F-8D0E-77E033FD1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4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D385AB7-2307-4504-AEAF-78BDB2D06791}" type="datetime1">
              <a:rPr lang="en-US" altLang="en-US" smtClean="0"/>
              <a:t>5/9/2016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10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013_Jisc_Logo_RGB300(26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Parallelogram 8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A790D44-71C4-441C-8C08-0716B976E46B}" type="datetime1">
              <a:rPr lang="en-US" altLang="en-US" smtClean="0"/>
              <a:t>5/9/2016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92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cxnSp>
        <p:nvCxnSpPr>
          <p:cNvPr id="14" name="Straight Connector 19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E0D73D7A-92E9-492A-8C75-DA03DAB66132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2976097-D3CF-43A1-A977-D431DA8D4B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68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67225"/>
            <a:ext cx="7191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979488" y="4557713"/>
            <a:ext cx="3251200" cy="825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7356C441-9162-45CF-8761-D04308233E78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2986433-837C-42F8-AE14-77A141C71B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698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06D5BF2-8FAA-4D98-B6E6-905D84D96F3F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369ACCC-B164-442D-A532-91FEB2F2FC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18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13238"/>
            <a:ext cx="7413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7200900" y="4621213"/>
            <a:ext cx="1727200" cy="203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9F41F89A-D250-4DAD-8E5B-B9FE23C5043F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8E1E4C4-B8A2-4C2D-AD00-5AAD811C9B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33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24074"/>
            <a:ext cx="6085791" cy="4476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50938" y="2540972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EFCE668-60A1-4141-81C8-0882507E7CDE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B91FCC-CD8F-4C03-B960-BA949DD154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274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rtlCol="0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F5318-02A6-44E3-842E-15935C288135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8E99-5722-4A3B-AAC0-1B09B8D40B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76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EA7403E0-D208-4F3F-95D0-04B9E0050F46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83C8E6AD-547F-4DCA-8CEB-5935755019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078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34119703-039E-4837-A740-96CBEDB4AC37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77BF4302-0600-4E98-AFD4-BB113CF5D2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013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F2EFABC-7623-4FC3-851C-D9EED2351A7F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C49DD30-7C81-4B0F-B621-6335429AD9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612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39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4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BE5B1-EAF0-44AB-932B-832D43FF7FCE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79D36-35A3-4DBF-A3C8-2969920983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5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4F733D3-2E4E-4CAF-88BD-3FBD6181AF45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4183DD0-945F-44F6-B065-5649009785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92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81114E6-8AFC-4F83-8D34-4D312DD3723E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8AC6DF6-393B-480D-A2AE-D7253CE53A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049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02E65CC-F589-4C6C-BBF3-2290BEC61263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0F8A201-A77B-4228-8E08-0FC3959FDB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102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50" y="879474"/>
            <a:ext cx="4103650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040338"/>
            <a:ext cx="4103650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CB4BAA4D-9778-47E9-9CC4-9969F2B70A07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7A37004-76A4-4508-BFB0-4A24C8DCC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27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961512B-EFC5-4400-AD4F-F96AA17303B3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CF2F646-F1C3-4889-B560-4D8D79455B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4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12690-C217-40EC-B21A-AC87F5EE8A3F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0C00-A693-4584-A086-FA0B785837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93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56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77260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507710"/>
            <a:ext cx="1495122" cy="173124"/>
          </a:xfrm>
        </p:spPr>
        <p:txBody>
          <a:bodyPr/>
          <a:lstStyle>
            <a:lvl1pPr>
              <a:defRPr sz="1125">
                <a:solidFill>
                  <a:schemeClr val="bg1"/>
                </a:solidFill>
              </a:defRPr>
            </a:lvl1pPr>
          </a:lstStyle>
          <a:p>
            <a:fld id="{0ECE8B1B-A50A-464B-B51A-36171652216E}" type="datetime1">
              <a:rPr lang="en-US" smtClean="0"/>
              <a:t>5/9/2016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42786"/>
          </a:xfrm>
        </p:spPr>
        <p:txBody>
          <a:bodyPr wrap="square" anchor="t" anchorCtr="0">
            <a:spAutoFit/>
          </a:bodyPr>
          <a:lstStyle>
            <a:lvl1pPr>
              <a:defRPr sz="2475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4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6623DE27-6FAD-4B1C-8B38-E65ADB95EB60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4116EA74-1BAC-42C4-A9BC-6EC8FB397945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2013_Jisc_Logo_RGB300(19.5mm)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66" r:id="rId9"/>
  </p:sldLayoutIdLst>
  <p:hf hdr="0" ftr="0" dt="0"/>
  <p:txStyles>
    <p:titleStyle>
      <a:lvl1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3400425"/>
            <a:ext cx="6624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presentation title</a:t>
            </a:r>
          </a:p>
        </p:txBody>
      </p:sp>
      <p:pic>
        <p:nvPicPr>
          <p:cNvPr id="2052" name="Picture 7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3" y="3538538"/>
            <a:ext cx="78105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94A95C8-251F-4888-A1F0-3F5FD066CCB2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7" name="Parallelogram 6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C34A5FA5-587E-47E3-89CE-42A33F34C6E8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6C989733-1C93-4F01-A762-8CC8BD37E5C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79" name="Picture 6" descr="2013_Jisc_Logo_RGB300(19.5mm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0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hf hdr="0" ftr="0" dt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2525" y="2124075"/>
            <a:ext cx="6084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673FF202-F112-449C-B077-48E13E9E7B37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85C8098E-6AF3-408E-BDF8-8FD6BEC70B25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410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3" name="Picture 8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hf hdr="0" ftr="0" dt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841625" y="-1588"/>
            <a:ext cx="60864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215593E4-423A-46B3-86BB-311D5EDF3A74}" type="datetime1">
              <a:rPr lang="en-US" altLang="en-US" smtClean="0"/>
              <a:t>5/9/2016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1AECEB3A-D1FC-474F-94CE-4994DB8D246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50" name="Picture 6" descr="2013_Jisc_Logo_RGB300(19.5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>
          <a:xfrm>
            <a:off x="904875" y="3479800"/>
            <a:ext cx="1187450" cy="1189038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Jisc Dark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R:159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G:53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B:21</a:t>
            </a:r>
          </a:p>
        </p:txBody>
      </p:sp>
      <p:sp>
        <p:nvSpPr>
          <p:cNvPr id="17" name="Oval 16"/>
          <p:cNvSpPr/>
          <p:nvPr/>
        </p:nvSpPr>
        <p:spPr>
          <a:xfrm>
            <a:off x="760413" y="723900"/>
            <a:ext cx="1476375" cy="1474788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Jisc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R:232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G:94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499225" y="3479800"/>
            <a:ext cx="1189038" cy="1189038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Jisc Text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R:202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G:220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B:240</a:t>
            </a:r>
          </a:p>
        </p:txBody>
      </p:sp>
      <p:grpSp>
        <p:nvGrpSpPr>
          <p:cNvPr id="6156" name="Group 36"/>
          <p:cNvGrpSpPr>
            <a:grpSpLocks/>
          </p:cNvGrpSpPr>
          <p:nvPr/>
        </p:nvGrpSpPr>
        <p:grpSpPr bwMode="auto">
          <a:xfrm>
            <a:off x="2789238" y="2182813"/>
            <a:ext cx="6138862" cy="118745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263696" y="1871025"/>
              <a:ext cx="1189185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Green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R:69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G:133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740502" y="1871025"/>
              <a:ext cx="1187597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Purple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502099" y="1871025"/>
              <a:ext cx="1187597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Indigo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88478" y="1871025"/>
              <a:ext cx="1187597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Maroon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026881" y="1871025"/>
              <a:ext cx="1187597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Olive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6157" name="Group 37"/>
          <p:cNvGrpSpPr>
            <a:grpSpLocks/>
          </p:cNvGrpSpPr>
          <p:nvPr/>
        </p:nvGrpSpPr>
        <p:grpSpPr bwMode="auto">
          <a:xfrm>
            <a:off x="2789238" y="866775"/>
            <a:ext cx="6138862" cy="1206500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63696" y="806884"/>
              <a:ext cx="1189185" cy="1187907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Lime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R:178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G:187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740503" y="791024"/>
              <a:ext cx="1187597" cy="1187907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Violet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R:183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G:26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502100" y="806884"/>
              <a:ext cx="1187597" cy="1187907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Blue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8478" y="808470"/>
              <a:ext cx="1187597" cy="1187906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Pink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026881" y="808470"/>
              <a:ext cx="1187597" cy="118790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Yellow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R:249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G:176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B:80</a:t>
              </a:r>
            </a:p>
          </p:txBody>
        </p:sp>
      </p:grpSp>
      <p:grpSp>
        <p:nvGrpSpPr>
          <p:cNvPr id="6158" name="Group 38"/>
          <p:cNvGrpSpPr>
            <a:grpSpLocks/>
          </p:cNvGrpSpPr>
          <p:nvPr/>
        </p:nvGrpSpPr>
        <p:grpSpPr bwMode="auto">
          <a:xfrm>
            <a:off x="2789238" y="3479800"/>
            <a:ext cx="3662362" cy="1189038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264369" y="3404192"/>
              <a:ext cx="1187919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Light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R:202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G:220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788478" y="3404192"/>
              <a:ext cx="1187919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R:155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G:167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025629" y="3404192"/>
              <a:ext cx="1189508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R:185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G:201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3.xlsx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14.xlsx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5.xlsx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6.xlsx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7.xlsx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tandard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43001" y="3306127"/>
            <a:ext cx="1305470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975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448471" y="3306127"/>
            <a:ext cx="47381" cy="966753"/>
          </a:xfrm>
          <a:custGeom>
            <a:avLst/>
            <a:gdLst>
              <a:gd name="T0" fmla="*/ 47 w 47"/>
              <a:gd name="T1" fmla="*/ 959 h 959"/>
              <a:gd name="T2" fmla="*/ 0 w 47"/>
              <a:gd name="T3" fmla="*/ 912 h 959"/>
              <a:gd name="T4" fmla="*/ 0 w 47"/>
              <a:gd name="T5" fmla="*/ 0 h 959"/>
              <a:gd name="T6" fmla="*/ 47 w 47"/>
              <a:gd name="T7" fmla="*/ 47 h 959"/>
              <a:gd name="T8" fmla="*/ 47 w 47"/>
              <a:gd name="T9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9">
                <a:moveTo>
                  <a:pt x="47" y="959"/>
                </a:moveTo>
                <a:lnTo>
                  <a:pt x="0" y="912"/>
                </a:lnTo>
                <a:lnTo>
                  <a:pt x="0" y="0"/>
                </a:lnTo>
                <a:lnTo>
                  <a:pt x="47" y="47"/>
                </a:lnTo>
                <a:lnTo>
                  <a:pt x="47" y="95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975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95850" y="3353507"/>
            <a:ext cx="5505151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975"/>
          </a:p>
        </p:txBody>
      </p:sp>
      <p:pic>
        <p:nvPicPr>
          <p:cNvPr id="10" name="Picture 9" descr="Jisc Larg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900" y="0"/>
            <a:ext cx="932688" cy="538353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02350" y="4014670"/>
            <a:ext cx="5028750" cy="177293"/>
          </a:xfrm>
        </p:spPr>
        <p:txBody>
          <a:bodyPr/>
          <a:lstStyle/>
          <a:p>
            <a:r>
              <a:rPr lang="en-GB" dirty="0" smtClean="0"/>
              <a:t>Mafalda Picarra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02350" y="3421420"/>
            <a:ext cx="5028750" cy="290849"/>
          </a:xfrm>
        </p:spPr>
        <p:txBody>
          <a:bodyPr/>
          <a:lstStyle/>
          <a:p>
            <a:r>
              <a:rPr lang="en-US" sz="2100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Schema for Open Access Policies</a:t>
            </a:r>
            <a:endParaRPr lang="en-GB" sz="2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8398711" cy="3852865"/>
          </a:xfrm>
        </p:spPr>
        <p:txBody>
          <a:bodyPr/>
          <a:lstStyle/>
          <a:p>
            <a:r>
              <a:rPr lang="en-GB" b="1" dirty="0" smtClean="0"/>
              <a:t>OA </a:t>
            </a:r>
            <a:r>
              <a:rPr lang="en-GB" b="1" dirty="0"/>
              <a:t>publishing requirements: </a:t>
            </a:r>
            <a:r>
              <a:rPr lang="en-GB" dirty="0" smtClean="0"/>
              <a:t>requirements </a:t>
            </a:r>
            <a:r>
              <a:rPr lang="en-GB" dirty="0"/>
              <a:t>for publishing in OA form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0128251"/>
              </p:ext>
            </p:extLst>
          </p:nvPr>
        </p:nvGraphicFramePr>
        <p:xfrm>
          <a:off x="1112704" y="1409993"/>
          <a:ext cx="7370284" cy="334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8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b="1" dirty="0"/>
              <a:t>Field</a:t>
            </a:r>
            <a:r>
              <a:rPr lang="en-GB" sz="2000" dirty="0"/>
              <a:t>: usually </a:t>
            </a:r>
            <a:r>
              <a:rPr lang="en-GB" sz="2000" dirty="0" smtClean="0"/>
              <a:t>a </a:t>
            </a:r>
            <a:r>
              <a:rPr lang="en-GB" sz="2000" dirty="0"/>
              <a:t>question for the organisation to answer</a:t>
            </a:r>
          </a:p>
          <a:p>
            <a:r>
              <a:rPr lang="en-GB" sz="2000" b="1" dirty="0" smtClean="0"/>
              <a:t>Contents</a:t>
            </a:r>
            <a:r>
              <a:rPr lang="en-GB" sz="2000" dirty="0" smtClean="0"/>
              <a:t>: information to be provided by the organisation </a:t>
            </a:r>
            <a:endParaRPr lang="en-GB" sz="2000" dirty="0"/>
          </a:p>
          <a:p>
            <a:r>
              <a:rPr lang="en-GB" sz="2000" b="1" dirty="0" smtClean="0"/>
              <a:t>Mandatory </a:t>
            </a:r>
            <a:r>
              <a:rPr lang="en-GB" sz="2000" b="1" dirty="0"/>
              <a:t>or Optional</a:t>
            </a:r>
            <a:r>
              <a:rPr lang="en-GB" sz="2000" dirty="0"/>
              <a:t>: whether the field must be filled in or if it may be left empty </a:t>
            </a:r>
          </a:p>
          <a:p>
            <a:r>
              <a:rPr lang="en-GB" sz="2000" b="1" dirty="0"/>
              <a:t>Guidelines</a:t>
            </a:r>
            <a:r>
              <a:rPr lang="en-GB" sz="2000" dirty="0"/>
              <a:t>: </a:t>
            </a:r>
            <a:r>
              <a:rPr lang="en-GB" sz="2000" dirty="0" smtClean="0"/>
              <a:t>further </a:t>
            </a:r>
            <a:r>
              <a:rPr lang="en-GB" sz="2000" dirty="0"/>
              <a:t>information to help the organisation provide the </a:t>
            </a:r>
            <a:r>
              <a:rPr lang="en-GB" sz="2000" dirty="0" smtClean="0"/>
              <a:t>‘contents’</a:t>
            </a:r>
            <a:endParaRPr lang="en-GB" sz="20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1638" y="879474"/>
            <a:ext cx="4256462" cy="31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90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59" y="-1588"/>
            <a:ext cx="7584042" cy="447676"/>
          </a:xfrm>
        </p:spPr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Schema completed by: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38 organisations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32 institutions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5 funders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1 institution and funder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10 countries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27 x UK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2 x Belgium</a:t>
            </a:r>
          </a:p>
          <a:p>
            <a:pPr lvl="2">
              <a:spcAft>
                <a:spcPts val="600"/>
              </a:spcAft>
            </a:pPr>
            <a:r>
              <a:rPr lang="en-GB" sz="1600" dirty="0" smtClean="0"/>
              <a:t>1 x Austria, Australia, </a:t>
            </a:r>
            <a:r>
              <a:rPr lang="fr-FR" sz="1600" dirty="0" smtClean="0"/>
              <a:t>Germany,</a:t>
            </a:r>
            <a:r>
              <a:rPr lang="fr-FR" sz="1600" dirty="0"/>
              <a:t> </a:t>
            </a:r>
            <a:r>
              <a:rPr lang="fr-FR" sz="1600" dirty="0" smtClean="0"/>
              <a:t>Spain, </a:t>
            </a:r>
          </a:p>
          <a:p>
            <a:pPr marL="431800" lvl="2" indent="0">
              <a:spcAft>
                <a:spcPts val="600"/>
              </a:spcAft>
              <a:buNone/>
            </a:pPr>
            <a:r>
              <a:rPr lang="fr-FR" sz="1600" dirty="0"/>
              <a:t>	</a:t>
            </a:r>
            <a:r>
              <a:rPr lang="fr-FR" sz="1600" dirty="0" err="1" smtClean="0"/>
              <a:t>Sweden</a:t>
            </a:r>
            <a:r>
              <a:rPr lang="fr-FR" sz="1600" dirty="0"/>
              <a:t>, </a:t>
            </a:r>
            <a:r>
              <a:rPr lang="en-GB" sz="1600" dirty="0" smtClean="0"/>
              <a:t> </a:t>
            </a:r>
            <a:r>
              <a:rPr lang="fr-FR" sz="1600" dirty="0" err="1" smtClean="0"/>
              <a:t>Switzerland</a:t>
            </a:r>
            <a:r>
              <a:rPr lang="fr-FR" sz="1600" dirty="0" smtClean="0"/>
              <a:t>, Portugal, USA</a:t>
            </a:r>
            <a:endParaRPr lang="fr-F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75" y="1725907"/>
            <a:ext cx="4080924" cy="2160000"/>
          </a:xfrm>
          <a:prstGeom prst="rect">
            <a:avLst/>
          </a:prstGeom>
          <a:ln w="31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47175" y="3913079"/>
            <a:ext cx="3960940" cy="225053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000" dirty="0" smtClean="0"/>
              <a:t>Figure 1: Completed schemas by country</a:t>
            </a:r>
          </a:p>
        </p:txBody>
      </p:sp>
    </p:spTree>
    <p:extLst>
      <p:ext uri="{BB962C8B-B14F-4D97-AF65-F5344CB8AC3E}">
        <p14:creationId xmlns:p14="http://schemas.microsoft.com/office/powerpoint/2010/main" val="17933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059" y="-1588"/>
            <a:ext cx="7584042" cy="447676"/>
          </a:xfrm>
        </p:spPr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Major similarities between OA policies requirements: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Deposit in a repository (97%)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Deposit is required (87%)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/>
              <a:t>Items covered include journal </a:t>
            </a:r>
            <a:r>
              <a:rPr lang="en-GB" sz="1800" dirty="0" smtClean="0"/>
              <a:t>articles and </a:t>
            </a:r>
            <a:r>
              <a:rPr lang="en-GB" sz="1800" dirty="0"/>
              <a:t>conference proceedings </a:t>
            </a:r>
            <a:r>
              <a:rPr lang="en-GB" sz="1800" dirty="0" smtClean="0"/>
              <a:t>(92%)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Version </a:t>
            </a:r>
            <a:r>
              <a:rPr lang="en-GB" sz="1800" dirty="0"/>
              <a:t>of deposit is the author's manuscript post-peer-review </a:t>
            </a:r>
            <a:r>
              <a:rPr lang="en-GB" sz="1800" dirty="0" smtClean="0"/>
              <a:t>(76%)</a:t>
            </a:r>
            <a:endParaRPr lang="en-GB" sz="1800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Deposit </a:t>
            </a:r>
            <a:r>
              <a:rPr lang="en-GB" sz="1800" dirty="0"/>
              <a:t>in institutional repository </a:t>
            </a:r>
            <a:r>
              <a:rPr lang="en-GB" sz="1800" dirty="0" smtClean="0"/>
              <a:t>(79%)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Making the deposited item OA (68%)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Policy does not specify </a:t>
            </a:r>
            <a:r>
              <a:rPr lang="en-GB" sz="1800" dirty="0"/>
              <a:t>that </a:t>
            </a:r>
            <a:r>
              <a:rPr lang="en-GB" sz="1800" dirty="0" smtClean="0"/>
              <a:t>item </a:t>
            </a:r>
            <a:r>
              <a:rPr lang="en-GB" sz="1800" dirty="0"/>
              <a:t>is to be published OA through a </a:t>
            </a:r>
            <a:r>
              <a:rPr lang="en-GB" sz="1800" dirty="0" smtClean="0"/>
              <a:t>publisher (84%)</a:t>
            </a:r>
            <a:endParaRPr lang="en-GB" sz="1800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1800" dirty="0" smtClean="0"/>
              <a:t>The </a:t>
            </a:r>
            <a:r>
              <a:rPr lang="en-GB" sz="1800" dirty="0"/>
              <a:t>organisation </a:t>
            </a:r>
            <a:r>
              <a:rPr lang="en-GB" sz="1800" dirty="0" smtClean="0"/>
              <a:t>funds any OA </a:t>
            </a:r>
            <a:r>
              <a:rPr lang="en-GB" sz="1800" dirty="0"/>
              <a:t>publication costs </a:t>
            </a:r>
            <a:r>
              <a:rPr lang="en-GB" sz="1800" dirty="0" smtClean="0"/>
              <a:t>(63%)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Deposit in a repository</a:t>
            </a:r>
          </a:p>
          <a:p>
            <a:pPr lvl="1"/>
            <a:r>
              <a:rPr lang="en-GB" sz="1800" dirty="0" smtClean="0"/>
              <a:t>97% of OA policies make reference to depositing items in a </a:t>
            </a:r>
            <a:r>
              <a:rPr lang="en-GB" sz="1800" dirty="0"/>
              <a:t>repository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14</a:t>
            </a:fld>
            <a:endParaRPr lang="en-GB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65572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2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Depositing is required </a:t>
            </a:r>
            <a:r>
              <a:rPr lang="en-GB" dirty="0"/>
              <a:t>or </a:t>
            </a:r>
            <a:r>
              <a:rPr lang="en-GB" dirty="0" smtClean="0"/>
              <a:t>recommended</a:t>
            </a:r>
          </a:p>
          <a:p>
            <a:pPr lvl="1"/>
            <a:r>
              <a:rPr lang="en-GB" sz="1800" dirty="0" smtClean="0"/>
              <a:t>87% of OA policies require the deposit of item</a:t>
            </a:r>
            <a:r>
              <a:rPr lang="en-GB" sz="1800" dirty="0"/>
              <a:t>s</a:t>
            </a:r>
            <a:endParaRPr lang="en-US" dirty="0"/>
          </a:p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15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71098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Items the </a:t>
            </a:r>
            <a:r>
              <a:rPr lang="en-US" dirty="0"/>
              <a:t>policy </a:t>
            </a:r>
            <a:r>
              <a:rPr lang="en-US" dirty="0" smtClean="0"/>
              <a:t>covers</a:t>
            </a:r>
          </a:p>
          <a:p>
            <a:pPr lvl="1"/>
            <a:r>
              <a:rPr lang="en-US" sz="1800" dirty="0" smtClean="0"/>
              <a:t>92% of OA policies cover both journal articles and conference proceedings</a:t>
            </a:r>
            <a:endParaRPr lang="en-US" sz="18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16</a:t>
            </a:fld>
            <a:endParaRPr lang="en-GB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693209"/>
              </p:ext>
            </p:extLst>
          </p:nvPr>
        </p:nvGraphicFramePr>
        <p:xfrm>
          <a:off x="4359181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Version of item to be </a:t>
            </a:r>
            <a:r>
              <a:rPr lang="en-US" dirty="0" smtClean="0"/>
              <a:t>deposited</a:t>
            </a:r>
          </a:p>
          <a:p>
            <a:pPr lvl="1"/>
            <a:r>
              <a:rPr lang="en-US" sz="1800" dirty="0" smtClean="0"/>
              <a:t>76% of OA </a:t>
            </a:r>
            <a:r>
              <a:rPr lang="en-US" sz="1800" dirty="0"/>
              <a:t>policies require </a:t>
            </a:r>
            <a:r>
              <a:rPr lang="en-US" sz="1800" dirty="0" smtClean="0"/>
              <a:t>the author's </a:t>
            </a:r>
            <a:r>
              <a:rPr lang="en-US" sz="1800" dirty="0"/>
              <a:t>manuscript </a:t>
            </a:r>
            <a:r>
              <a:rPr lang="en-US" sz="1800" dirty="0" smtClean="0"/>
              <a:t>post-peer-review as the item’s version to be deposited</a:t>
            </a:r>
            <a:endParaRPr lang="en-US" sz="18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17</a:t>
            </a:fld>
            <a:endParaRPr lang="en-GB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773389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2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Where to deposit</a:t>
            </a:r>
          </a:p>
          <a:p>
            <a:pPr lvl="1"/>
            <a:r>
              <a:rPr lang="en-GB" sz="1800" dirty="0" smtClean="0"/>
              <a:t>79% of OA policies require the deposit of items in institutional repositories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18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500678"/>
              </p:ext>
            </p:extLst>
          </p:nvPr>
        </p:nvGraphicFramePr>
        <p:xfrm>
          <a:off x="4356100" y="1327149"/>
          <a:ext cx="4572000" cy="29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5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Making the deposited item </a:t>
            </a:r>
            <a:r>
              <a:rPr lang="en-GB" dirty="0" smtClean="0"/>
              <a:t>OA</a:t>
            </a:r>
          </a:p>
          <a:p>
            <a:pPr lvl="1"/>
            <a:r>
              <a:rPr lang="en-GB" sz="1800" dirty="0" smtClean="0"/>
              <a:t>68% of </a:t>
            </a:r>
            <a:r>
              <a:rPr lang="en-GB" sz="1800" dirty="0"/>
              <a:t>OA policies require </a:t>
            </a:r>
            <a:r>
              <a:rPr lang="en-GB" sz="1800" dirty="0" smtClean="0"/>
              <a:t>making </a:t>
            </a:r>
            <a:r>
              <a:rPr lang="en-GB" sz="1800" dirty="0"/>
              <a:t>the deposited </a:t>
            </a:r>
            <a:r>
              <a:rPr lang="en-GB" sz="1800" dirty="0" smtClean="0"/>
              <a:t>items OA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19</a:t>
            </a:fld>
            <a:endParaRPr lang="en-GB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686661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3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OA policy landscape</a:t>
            </a:r>
          </a:p>
          <a:p>
            <a:r>
              <a:rPr lang="en-US" sz="2400" dirty="0"/>
              <a:t>Rationale for developing a policy schema</a:t>
            </a:r>
          </a:p>
          <a:p>
            <a:r>
              <a:rPr lang="en-US" sz="2400" dirty="0"/>
              <a:t>An overview of the schema</a:t>
            </a:r>
          </a:p>
          <a:p>
            <a:r>
              <a:rPr lang="en-US" sz="2400" dirty="0"/>
              <a:t>How to complete the schema</a:t>
            </a:r>
          </a:p>
          <a:p>
            <a:r>
              <a:rPr lang="en-US" sz="2400" dirty="0" smtClean="0"/>
              <a:t>Preliminary findings</a:t>
            </a:r>
            <a:endParaRPr lang="en-US" sz="2400" dirty="0"/>
          </a:p>
          <a:p>
            <a:r>
              <a:rPr lang="en-US" sz="2400" dirty="0" smtClean="0"/>
              <a:t>Initial conclusions</a:t>
            </a:r>
          </a:p>
          <a:p>
            <a:r>
              <a:rPr lang="en-US" sz="2400" dirty="0" smtClean="0"/>
              <a:t>Next </a:t>
            </a:r>
            <a:r>
              <a:rPr lang="en-US" sz="2400" dirty="0"/>
              <a:t>steps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045338-7B28-413F-8D0E-77E033FD1E01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9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Item published </a:t>
            </a:r>
            <a:r>
              <a:rPr lang="en-GB" dirty="0"/>
              <a:t>OA through a </a:t>
            </a:r>
            <a:r>
              <a:rPr lang="en-GB" dirty="0" smtClean="0"/>
              <a:t>publisher</a:t>
            </a:r>
          </a:p>
          <a:p>
            <a:pPr lvl="1"/>
            <a:r>
              <a:rPr lang="en-GB" sz="1800" dirty="0" smtClean="0"/>
              <a:t>84% of OA policies do not specify if items have to be published OA through </a:t>
            </a:r>
            <a:r>
              <a:rPr lang="en-GB" sz="1800" dirty="0"/>
              <a:t>a </a:t>
            </a:r>
            <a:r>
              <a:rPr lang="en-GB" sz="1800" dirty="0" smtClean="0"/>
              <a:t>publisher </a:t>
            </a:r>
            <a:r>
              <a:rPr lang="en-GB" sz="1800" dirty="0"/>
              <a:t>who makes </a:t>
            </a:r>
            <a:r>
              <a:rPr lang="en-GB" sz="1800" dirty="0" smtClean="0"/>
              <a:t>it openly available immediately </a:t>
            </a:r>
            <a:r>
              <a:rPr lang="en-GB" sz="1800" dirty="0"/>
              <a:t>upon publication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20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8576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7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similarities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Organisation funds any </a:t>
            </a:r>
            <a:r>
              <a:rPr lang="en-GB" dirty="0"/>
              <a:t>OA publication </a:t>
            </a:r>
            <a:r>
              <a:rPr lang="en-GB" dirty="0" smtClean="0"/>
              <a:t>costs</a:t>
            </a:r>
          </a:p>
          <a:p>
            <a:pPr lvl="1"/>
            <a:r>
              <a:rPr lang="en-GB" sz="1800" dirty="0" smtClean="0"/>
              <a:t>63% of organisations fund OA publication costs </a:t>
            </a:r>
            <a:r>
              <a:rPr lang="en-GB" sz="1800" dirty="0"/>
              <a:t>(e.g. </a:t>
            </a:r>
            <a:r>
              <a:rPr lang="en-GB" sz="1800" dirty="0" smtClean="0"/>
              <a:t>block </a:t>
            </a:r>
            <a:r>
              <a:rPr lang="en-GB" sz="1800" dirty="0"/>
              <a:t>grants, allowances in project budgets, dedicated institutional funds, or other </a:t>
            </a:r>
            <a:r>
              <a:rPr lang="en-GB" sz="1800" dirty="0" smtClean="0"/>
              <a:t>methods)</a:t>
            </a:r>
            <a:endParaRPr lang="en-US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21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433733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5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Major </a:t>
            </a:r>
            <a:r>
              <a:rPr lang="en-GB" dirty="0" smtClean="0"/>
              <a:t>differences between </a:t>
            </a:r>
            <a:r>
              <a:rPr lang="en-GB" dirty="0"/>
              <a:t>OA policies </a:t>
            </a:r>
            <a:r>
              <a:rPr lang="en-GB" dirty="0" smtClean="0"/>
              <a:t>requirements: 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Exemptions to </a:t>
            </a:r>
            <a:r>
              <a:rPr lang="en-GB" sz="1800" dirty="0" smtClean="0"/>
              <a:t>deposit 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Depositing </a:t>
            </a:r>
            <a:r>
              <a:rPr lang="en-GB" sz="1800" dirty="0" smtClean="0"/>
              <a:t>item </a:t>
            </a:r>
            <a:r>
              <a:rPr lang="en-GB" sz="1800" dirty="0"/>
              <a:t>is required for research evaluation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When to </a:t>
            </a:r>
            <a:r>
              <a:rPr lang="en-GB" sz="1800" dirty="0" smtClean="0"/>
              <a:t>deposit item</a:t>
            </a:r>
            <a:endParaRPr lang="en-GB" sz="1800" dirty="0"/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When to make deposited item OA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Embargo length to make the deposited item OA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 smtClean="0"/>
              <a:t>Exemptions to </a:t>
            </a:r>
            <a:r>
              <a:rPr lang="en-GB" sz="1800" dirty="0"/>
              <a:t>make </a:t>
            </a:r>
            <a:r>
              <a:rPr lang="en-GB" sz="1800" dirty="0" smtClean="0"/>
              <a:t>the deposited item OA</a:t>
            </a:r>
            <a:endParaRPr lang="en-GB" sz="1800" dirty="0"/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 smtClean="0"/>
              <a:t>Licence for making item OA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 smtClean="0"/>
              <a:t>Licence </a:t>
            </a:r>
            <a:r>
              <a:rPr lang="en-GB" sz="1800" dirty="0"/>
              <a:t>for OA </a:t>
            </a:r>
            <a:r>
              <a:rPr lang="en-GB" sz="1800" dirty="0" smtClean="0"/>
              <a:t>publishing</a:t>
            </a:r>
            <a:endParaRPr lang="en-GB" sz="1800" dirty="0"/>
          </a:p>
          <a:p>
            <a:pPr lvl="2">
              <a:spcBef>
                <a:spcPts val="5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2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Are exemptions to deposit allowed?</a:t>
            </a:r>
          </a:p>
          <a:p>
            <a:pPr lvl="1"/>
            <a:r>
              <a:rPr lang="en-GB" sz="1800" dirty="0" smtClean="0"/>
              <a:t>Significant variation between responses: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42% OA policies conditionally allow deposit exemptions 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24% OA policies do not specify deposit exemptions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13% of OA policies do not allow deposit exemptions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23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48753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6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5900" lvl="2">
              <a:spcBef>
                <a:spcPts val="900"/>
              </a:spcBef>
              <a:spcAft>
                <a:spcPts val="600"/>
              </a:spcAft>
              <a:buFont typeface="Corbel" panose="020B0503020204020204" pitchFamily="34" charset="0"/>
              <a:buChar char="»"/>
            </a:pPr>
            <a:r>
              <a:rPr lang="en-GB" sz="2400" dirty="0"/>
              <a:t>Depositing item is required for research </a:t>
            </a:r>
            <a:r>
              <a:rPr lang="en-GB" sz="2400" dirty="0" smtClean="0"/>
              <a:t>evaluation</a:t>
            </a:r>
          </a:p>
          <a:p>
            <a:pPr marL="558800" lvl="3" indent="-342900">
              <a:spcBef>
                <a:spcPts val="750"/>
              </a:spcBef>
              <a:buFont typeface="Corbel" panose="020B0503020204020204" pitchFamily="34" charset="0"/>
              <a:buChar char="›"/>
            </a:pPr>
            <a:r>
              <a:rPr lang="en-GB" sz="1800" dirty="0" smtClean="0"/>
              <a:t>Variation </a:t>
            </a:r>
            <a:r>
              <a:rPr lang="en-GB" sz="1800" dirty="0"/>
              <a:t>between </a:t>
            </a:r>
            <a:r>
              <a:rPr lang="en-GB" sz="1800" dirty="0" smtClean="0"/>
              <a:t>responses:</a:t>
            </a:r>
          </a:p>
          <a:p>
            <a:pPr marL="774700" lvl="4" indent="-342900">
              <a:spcBef>
                <a:spcPts val="750"/>
              </a:spcBef>
              <a:buFont typeface="Arial" panose="020B0604020202020204" pitchFamily="34" charset="0"/>
              <a:buChar char="-"/>
            </a:pPr>
            <a:r>
              <a:rPr lang="en-GB" sz="1600" dirty="0" smtClean="0"/>
              <a:t>42% OA policies require deposit as part of research evaluation</a:t>
            </a:r>
          </a:p>
          <a:p>
            <a:pPr marL="774700" lvl="4" indent="-342900">
              <a:spcBef>
                <a:spcPts val="750"/>
              </a:spcBef>
              <a:buFont typeface="Arial" panose="020B0604020202020204" pitchFamily="34" charset="0"/>
              <a:buChar char="-"/>
            </a:pPr>
            <a:r>
              <a:rPr lang="en-GB" sz="1600" dirty="0" smtClean="0"/>
              <a:t>37% </a:t>
            </a:r>
            <a:r>
              <a:rPr lang="en-GB" sz="1600" dirty="0"/>
              <a:t>OA policies </a:t>
            </a:r>
            <a:r>
              <a:rPr lang="en-GB" sz="1600" dirty="0" smtClean="0"/>
              <a:t>do not require </a:t>
            </a:r>
            <a:r>
              <a:rPr lang="en-GB" sz="1600" dirty="0"/>
              <a:t>deposit as part of research </a:t>
            </a:r>
            <a:r>
              <a:rPr lang="en-GB" sz="1600" dirty="0" smtClean="0"/>
              <a:t>evaluation</a:t>
            </a:r>
          </a:p>
          <a:p>
            <a:pPr marL="774700" lvl="4" indent="-342900">
              <a:spcBef>
                <a:spcPts val="750"/>
              </a:spcBef>
              <a:buFont typeface="Arial" panose="020B0604020202020204" pitchFamily="34" charset="0"/>
              <a:buChar char="-"/>
            </a:pPr>
            <a:r>
              <a:rPr lang="en-GB" sz="1600" dirty="0" smtClean="0"/>
              <a:t>21% </a:t>
            </a:r>
            <a:r>
              <a:rPr lang="en-GB" sz="1600" dirty="0"/>
              <a:t>OA policies </a:t>
            </a:r>
            <a:r>
              <a:rPr lang="en-GB" sz="1600" dirty="0" smtClean="0"/>
              <a:t>do not specify deposit </a:t>
            </a:r>
            <a:r>
              <a:rPr lang="en-GB" sz="1600" dirty="0"/>
              <a:t>as part of research evaluation</a:t>
            </a:r>
          </a:p>
          <a:p>
            <a:pPr marL="774700" lvl="4" indent="-342900">
              <a:spcBef>
                <a:spcPts val="900"/>
              </a:spcBef>
              <a:buFont typeface="Arial" panose="020B0604020202020204" pitchFamily="34" charset="0"/>
              <a:buChar char="-"/>
            </a:pPr>
            <a:endParaRPr lang="en-GB" sz="1600" dirty="0"/>
          </a:p>
          <a:p>
            <a:pPr marL="774700" lvl="4" indent="-342900">
              <a:spcBef>
                <a:spcPts val="900"/>
              </a:spcBef>
              <a:buFont typeface="Arial" panose="020B0604020202020204" pitchFamily="34" charset="0"/>
              <a:buChar char="-"/>
            </a:pPr>
            <a:endParaRPr lang="en-GB" sz="1600" dirty="0" smtClean="0"/>
          </a:p>
          <a:p>
            <a:pPr marL="431800" lvl="3">
              <a:spcBef>
                <a:spcPts val="900"/>
              </a:spcBef>
              <a:buFont typeface="Corbel" panose="020B0503020204020204" pitchFamily="34" charset="0"/>
              <a:buChar char="»"/>
            </a:pP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24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590517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9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When to deposit</a:t>
            </a:r>
          </a:p>
          <a:p>
            <a:pPr lvl="1"/>
            <a:r>
              <a:rPr lang="en-GB" sz="1800" dirty="0"/>
              <a:t>Significant variation 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37% </a:t>
            </a:r>
            <a:r>
              <a:rPr lang="en-GB" sz="1600" dirty="0"/>
              <a:t>OA </a:t>
            </a:r>
            <a:r>
              <a:rPr lang="en-GB" sz="1600" dirty="0" smtClean="0"/>
              <a:t>policies require deposit dates that vary between </a:t>
            </a:r>
            <a:r>
              <a:rPr lang="en-GB" sz="1600" dirty="0"/>
              <a:t>immediately </a:t>
            </a:r>
            <a:r>
              <a:rPr lang="en-GB" sz="1600" dirty="0" smtClean="0"/>
              <a:t>upon or up </a:t>
            </a:r>
            <a:r>
              <a:rPr lang="en-GB" sz="1600" dirty="0"/>
              <a:t>to </a:t>
            </a:r>
            <a:r>
              <a:rPr lang="en-GB" sz="1600" dirty="0" smtClean="0"/>
              <a:t>x months from </a:t>
            </a:r>
            <a:r>
              <a:rPr lang="en-GB" sz="1600" dirty="0"/>
              <a:t>acceptance </a:t>
            </a:r>
            <a:r>
              <a:rPr lang="en-GB" sz="1600" dirty="0" smtClean="0"/>
              <a:t>date </a:t>
            </a:r>
          </a:p>
          <a:p>
            <a:pPr lvl="2">
              <a:spcBef>
                <a:spcPts val="750"/>
              </a:spcBef>
            </a:pPr>
            <a:r>
              <a:rPr lang="en-GB" sz="1600" dirty="0"/>
              <a:t>24% OA policies </a:t>
            </a:r>
            <a:r>
              <a:rPr lang="en-GB" sz="1600" dirty="0" smtClean="0"/>
              <a:t>do </a:t>
            </a:r>
            <a:r>
              <a:rPr lang="en-GB" sz="1600" dirty="0"/>
              <a:t>not specify </a:t>
            </a:r>
            <a:r>
              <a:rPr lang="en-GB" sz="1600" dirty="0" smtClean="0"/>
              <a:t>the deposit </a:t>
            </a:r>
            <a:r>
              <a:rPr lang="en-GB" sz="1600" dirty="0"/>
              <a:t>date</a:t>
            </a:r>
            <a:endParaRPr lang="en-GB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16% </a:t>
            </a:r>
            <a:r>
              <a:rPr lang="en-GB" sz="1600" dirty="0"/>
              <a:t>OA policies </a:t>
            </a:r>
            <a:r>
              <a:rPr lang="en-GB" sz="1600" dirty="0" smtClean="0"/>
              <a:t>require deposit </a:t>
            </a:r>
            <a:r>
              <a:rPr lang="en-GB" sz="1600" dirty="0"/>
              <a:t>dates </a:t>
            </a:r>
            <a:r>
              <a:rPr lang="en-GB" sz="1600" dirty="0" smtClean="0"/>
              <a:t>that </a:t>
            </a:r>
            <a:r>
              <a:rPr lang="en-GB" sz="1600" dirty="0"/>
              <a:t>vary between immediately upon </a:t>
            </a:r>
            <a:r>
              <a:rPr lang="en-GB" sz="1600" dirty="0" smtClean="0"/>
              <a:t>or within x months from publication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25</a:t>
            </a:fld>
            <a:endParaRPr lang="en-GB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625785"/>
              </p:ext>
            </p:extLst>
          </p:nvPr>
        </p:nvGraphicFramePr>
        <p:xfrm>
          <a:off x="4588933" y="1205706"/>
          <a:ext cx="4339166" cy="310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When to make the deposited item </a:t>
            </a:r>
            <a:r>
              <a:rPr lang="en-GB" dirty="0" smtClean="0"/>
              <a:t>OA</a:t>
            </a:r>
          </a:p>
          <a:p>
            <a:pPr lvl="1"/>
            <a:r>
              <a:rPr lang="en-GB" sz="1800" dirty="0"/>
              <a:t>Significant variation 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/>
              <a:t>32% policies </a:t>
            </a:r>
            <a:r>
              <a:rPr lang="en-GB" sz="1600" dirty="0" smtClean="0"/>
              <a:t>do not specify the </a:t>
            </a:r>
            <a:r>
              <a:rPr lang="en-GB" sz="1600" dirty="0"/>
              <a:t>date to make </a:t>
            </a:r>
            <a:r>
              <a:rPr lang="en-GB" sz="1600" dirty="0" smtClean="0"/>
              <a:t>items </a:t>
            </a:r>
            <a:r>
              <a:rPr lang="en-GB" sz="1600" dirty="0"/>
              <a:t>OA 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26% policies require items to be made OA as </a:t>
            </a:r>
            <a:r>
              <a:rPr lang="en-GB" sz="1600" dirty="0"/>
              <a:t>early as </a:t>
            </a:r>
            <a:r>
              <a:rPr lang="en-GB" sz="1600" dirty="0" smtClean="0"/>
              <a:t>possible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16% </a:t>
            </a:r>
            <a:r>
              <a:rPr lang="en-GB" sz="1600" dirty="0"/>
              <a:t>policies </a:t>
            </a:r>
            <a:r>
              <a:rPr lang="en-GB" sz="1600" dirty="0" smtClean="0"/>
              <a:t>require items to be made OA either immediately </a:t>
            </a:r>
            <a:r>
              <a:rPr lang="en-GB" sz="1600" dirty="0"/>
              <a:t>upon </a:t>
            </a:r>
            <a:r>
              <a:rPr lang="en-GB" sz="1600" dirty="0" smtClean="0"/>
              <a:t>or </a:t>
            </a:r>
            <a:r>
              <a:rPr lang="en-GB" sz="1600" dirty="0"/>
              <a:t>within x months from publication date</a:t>
            </a:r>
          </a:p>
          <a:p>
            <a:pPr lvl="2"/>
            <a:endParaRPr lang="en-GB" sz="1600" u="sng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26</a:t>
            </a:fld>
            <a:endParaRPr lang="en-GB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351948"/>
              </p:ext>
            </p:extLst>
          </p:nvPr>
        </p:nvGraphicFramePr>
        <p:xfrm>
          <a:off x="4356100" y="1315745"/>
          <a:ext cx="4572000" cy="29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Embargo length to make the deposited item OA</a:t>
            </a:r>
          </a:p>
          <a:p>
            <a:pPr lvl="1"/>
            <a:r>
              <a:rPr lang="en-GB" sz="1800" dirty="0" smtClean="0"/>
              <a:t>Relative variation </a:t>
            </a:r>
            <a:r>
              <a:rPr lang="en-GB" sz="1800" dirty="0"/>
              <a:t>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71% unanswered questions</a:t>
            </a:r>
          </a:p>
          <a:p>
            <a:pPr lvl="2">
              <a:spcBef>
                <a:spcPts val="750"/>
              </a:spcBef>
            </a:pPr>
            <a:r>
              <a:rPr lang="en-GB" sz="1600" dirty="0"/>
              <a:t>10% OA policies </a:t>
            </a:r>
            <a:r>
              <a:rPr lang="en-GB" sz="1600" dirty="0" smtClean="0"/>
              <a:t>do </a:t>
            </a:r>
            <a:r>
              <a:rPr lang="en-GB" sz="1600" dirty="0"/>
              <a:t>not specify embargo length </a:t>
            </a:r>
          </a:p>
          <a:p>
            <a:pPr lvl="2">
              <a:spcBef>
                <a:spcPts val="750"/>
              </a:spcBef>
            </a:pPr>
            <a:r>
              <a:rPr lang="en-GB" sz="1600" dirty="0"/>
              <a:t>8</a:t>
            </a:r>
            <a:r>
              <a:rPr lang="en-GB" sz="1600" dirty="0" smtClean="0"/>
              <a:t>% </a:t>
            </a:r>
            <a:r>
              <a:rPr lang="en-GB" sz="1600" dirty="0"/>
              <a:t>OA policies </a:t>
            </a:r>
            <a:r>
              <a:rPr lang="en-GB" sz="1600" dirty="0" smtClean="0"/>
              <a:t>apply 12 months embargoes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27</a:t>
            </a:fld>
            <a:endParaRPr lang="en-GB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169792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7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5900" lvl="2">
              <a:spcBef>
                <a:spcPts val="900"/>
              </a:spcBef>
              <a:spcAft>
                <a:spcPts val="600"/>
              </a:spcAft>
              <a:buFont typeface="Corbel" panose="020B0503020204020204" pitchFamily="34" charset="0"/>
              <a:buChar char="»"/>
            </a:pPr>
            <a:r>
              <a:rPr lang="en-GB" sz="2400" dirty="0"/>
              <a:t>Exemptions to make the deposited items </a:t>
            </a:r>
            <a:r>
              <a:rPr lang="en-GB" sz="2400" dirty="0" smtClean="0"/>
              <a:t>OA</a:t>
            </a:r>
          </a:p>
          <a:p>
            <a:pPr lvl="1"/>
            <a:r>
              <a:rPr lang="en-GB" sz="1800" dirty="0" smtClean="0"/>
              <a:t>Significant variation </a:t>
            </a:r>
            <a:r>
              <a:rPr lang="en-GB" sz="1800" dirty="0"/>
              <a:t>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53% </a:t>
            </a:r>
            <a:r>
              <a:rPr lang="en-GB" sz="1600" dirty="0"/>
              <a:t>OA policies </a:t>
            </a:r>
            <a:r>
              <a:rPr lang="en-GB" sz="1600" dirty="0" smtClean="0"/>
              <a:t>conditionally allow exemptions to make items OA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24% </a:t>
            </a:r>
            <a:r>
              <a:rPr lang="en-GB" sz="1600" dirty="0"/>
              <a:t>OA policies </a:t>
            </a:r>
            <a:r>
              <a:rPr lang="en-GB" sz="1600" dirty="0" smtClean="0"/>
              <a:t>do not specify exemptions </a:t>
            </a:r>
            <a:r>
              <a:rPr lang="en-GB" sz="1600" dirty="0"/>
              <a:t>to make items OA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16</a:t>
            </a:r>
            <a:r>
              <a:rPr lang="en-GB" sz="1600" dirty="0"/>
              <a:t>% </a:t>
            </a:r>
            <a:r>
              <a:rPr lang="en-GB" sz="1600" dirty="0" smtClean="0"/>
              <a:t>unanswered questions</a:t>
            </a:r>
            <a:endParaRPr lang="en-GB" sz="16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28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356979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2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Licence for </a:t>
            </a:r>
            <a:r>
              <a:rPr lang="en-GB" dirty="0"/>
              <a:t>making </a:t>
            </a:r>
            <a:r>
              <a:rPr lang="en-GB" dirty="0" smtClean="0"/>
              <a:t>item</a:t>
            </a:r>
            <a:r>
              <a:rPr lang="en-GB" dirty="0"/>
              <a:t> </a:t>
            </a:r>
            <a:r>
              <a:rPr lang="en-GB" dirty="0" smtClean="0"/>
              <a:t>OA</a:t>
            </a:r>
          </a:p>
          <a:p>
            <a:pPr lvl="1"/>
            <a:r>
              <a:rPr lang="en-GB" sz="1800" dirty="0"/>
              <a:t>Significant variation 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55</a:t>
            </a:r>
            <a:r>
              <a:rPr lang="en-GB" sz="1600" dirty="0"/>
              <a:t>% OA policies </a:t>
            </a:r>
            <a:r>
              <a:rPr lang="en-GB" sz="1600" dirty="0" smtClean="0"/>
              <a:t>do not specify the licence to make items OA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24% unanswered </a:t>
            </a:r>
            <a:r>
              <a:rPr lang="en-GB" sz="1600" dirty="0"/>
              <a:t>questions</a:t>
            </a:r>
            <a:endParaRPr lang="en-GB" sz="1600" dirty="0" smtClean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18% </a:t>
            </a:r>
            <a:r>
              <a:rPr lang="en-GB" sz="1600" dirty="0"/>
              <a:t>OA policies </a:t>
            </a:r>
            <a:r>
              <a:rPr lang="en-GB" sz="1600" dirty="0" smtClean="0"/>
              <a:t>require CC BY licence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29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90559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9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 policy </a:t>
            </a:r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200" dirty="0" smtClean="0"/>
              <a:t>OA policy landscape is complex: institutions, funders, publishers</a:t>
            </a:r>
          </a:p>
          <a:p>
            <a:r>
              <a:rPr lang="en-GB" sz="2200" dirty="0" smtClean="0"/>
              <a:t>Policies </a:t>
            </a:r>
            <a:r>
              <a:rPr lang="en-GB" sz="2200" dirty="0"/>
              <a:t>are often expressed in different </a:t>
            </a:r>
            <a:r>
              <a:rPr lang="en-GB" sz="2200" dirty="0" smtClean="0"/>
              <a:t>terms and conditions </a:t>
            </a:r>
          </a:p>
          <a:p>
            <a:r>
              <a:rPr lang="en-GB" sz="2200" dirty="0"/>
              <a:t>Authors find challenges complying with multiple policies</a:t>
            </a:r>
          </a:p>
          <a:p>
            <a:r>
              <a:rPr lang="en-GB" sz="2200" dirty="0" smtClean="0"/>
              <a:t>Academic </a:t>
            </a:r>
            <a:r>
              <a:rPr lang="en-GB" sz="2200" dirty="0"/>
              <a:t>support staff </a:t>
            </a:r>
            <a:r>
              <a:rPr lang="en-GB" sz="2200" dirty="0" smtClean="0"/>
              <a:t>find challenges providing advice, monitoring, </a:t>
            </a:r>
            <a:r>
              <a:rPr lang="en-GB" sz="2200" dirty="0"/>
              <a:t>and </a:t>
            </a:r>
            <a:r>
              <a:rPr lang="en-GB" sz="2200" dirty="0" smtClean="0"/>
              <a:t>reporting </a:t>
            </a:r>
            <a:r>
              <a:rPr lang="en-GB" sz="2200" dirty="0"/>
              <a:t>on </a:t>
            </a:r>
            <a:r>
              <a:rPr lang="en-GB" sz="2200" dirty="0" smtClean="0"/>
              <a:t>compliance</a:t>
            </a:r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5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841015"/>
              </p:ext>
            </p:extLst>
          </p:nvPr>
        </p:nvGraphicFramePr>
        <p:xfrm>
          <a:off x="4969380" y="879474"/>
          <a:ext cx="3795480" cy="331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97551" y="4308717"/>
            <a:ext cx="3430549" cy="194596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800" dirty="0" smtClean="0"/>
              <a:t>Data source: SHERPA/Juliet and ROARMAP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55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Licence for OA publishing</a:t>
            </a:r>
          </a:p>
          <a:p>
            <a:pPr lvl="1"/>
            <a:r>
              <a:rPr lang="en-GB" sz="1800" dirty="0"/>
              <a:t>Significant variation between </a:t>
            </a:r>
            <a:r>
              <a:rPr lang="en-GB" sz="1800" dirty="0" smtClean="0"/>
              <a:t>responses:</a:t>
            </a:r>
            <a:endParaRPr lang="en-GB" sz="18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53% unanswered </a:t>
            </a:r>
            <a:r>
              <a:rPr lang="en-GB" sz="1600" dirty="0"/>
              <a:t>questions</a:t>
            </a:r>
          </a:p>
          <a:p>
            <a:pPr lvl="2">
              <a:spcBef>
                <a:spcPts val="750"/>
              </a:spcBef>
            </a:pPr>
            <a:r>
              <a:rPr lang="en-GB" sz="1600" dirty="0" smtClean="0"/>
              <a:t>31</a:t>
            </a:r>
            <a:r>
              <a:rPr lang="en-GB" sz="1600" dirty="0"/>
              <a:t>% OA policies </a:t>
            </a:r>
            <a:r>
              <a:rPr lang="en-GB" sz="1600" dirty="0" smtClean="0"/>
              <a:t>do not specify </a:t>
            </a:r>
            <a:r>
              <a:rPr lang="en-GB" sz="1600" dirty="0"/>
              <a:t>the licence </a:t>
            </a:r>
            <a:r>
              <a:rPr lang="en-GB" sz="1600" dirty="0" smtClean="0"/>
              <a:t>for OA publishing</a:t>
            </a:r>
            <a:endParaRPr lang="en-GB" sz="1600" dirty="0"/>
          </a:p>
          <a:p>
            <a:pPr lvl="2">
              <a:spcBef>
                <a:spcPts val="750"/>
              </a:spcBef>
            </a:pPr>
            <a:r>
              <a:rPr lang="en-GB" sz="1600" dirty="0" smtClean="0"/>
              <a:t>16% </a:t>
            </a:r>
            <a:r>
              <a:rPr lang="en-GB" sz="1600" dirty="0"/>
              <a:t>OA policies </a:t>
            </a:r>
            <a:r>
              <a:rPr lang="en-GB" sz="1600" dirty="0" smtClean="0"/>
              <a:t>require </a:t>
            </a:r>
            <a:r>
              <a:rPr lang="en-GB" sz="1600" dirty="0"/>
              <a:t>CC BY </a:t>
            </a:r>
            <a:r>
              <a:rPr lang="en-GB" sz="1600" dirty="0" smtClean="0"/>
              <a:t>licence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30</a:t>
            </a:fld>
            <a:endParaRPr lang="en-GB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53605"/>
              </p:ext>
            </p:extLst>
          </p:nvPr>
        </p:nvGraphicFramePr>
        <p:xfrm>
          <a:off x="4356100" y="14343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70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9" y="-1588"/>
            <a:ext cx="6766791" cy="447676"/>
          </a:xfrm>
        </p:spPr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findings: </a:t>
            </a:r>
            <a:r>
              <a:rPr lang="en-US" dirty="0"/>
              <a:t>cross-section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Cross-section analysis between </a:t>
            </a:r>
            <a:r>
              <a:rPr lang="en-GB" dirty="0"/>
              <a:t>OA policies </a:t>
            </a:r>
            <a:r>
              <a:rPr lang="en-GB" dirty="0" smtClean="0"/>
              <a:t>requirements: 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Depositing item, making item OA and OA </a:t>
            </a:r>
            <a:r>
              <a:rPr lang="en-GB" sz="1800" dirty="0" smtClean="0"/>
              <a:t>publishing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 smtClean="0"/>
              <a:t>Exemptions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 smtClean="0"/>
              <a:t>Eligibility </a:t>
            </a:r>
            <a:r>
              <a:rPr lang="en-GB" sz="1800" dirty="0"/>
              <a:t>in research performance </a:t>
            </a:r>
            <a:r>
              <a:rPr lang="en-GB" sz="1800" dirty="0" smtClean="0"/>
              <a:t>evaluation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When to deposit and make item </a:t>
            </a:r>
            <a:r>
              <a:rPr lang="en-GB" sz="1800" dirty="0" smtClean="0"/>
              <a:t>OA</a:t>
            </a:r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r>
              <a:rPr lang="en-GB" sz="1800" dirty="0"/>
              <a:t>Licences for making </a:t>
            </a:r>
            <a:r>
              <a:rPr lang="en-GB" sz="1800" dirty="0" smtClean="0"/>
              <a:t>item OA </a:t>
            </a:r>
            <a:r>
              <a:rPr lang="en-GB" sz="1800" dirty="0"/>
              <a:t>and for OA </a:t>
            </a:r>
            <a:r>
              <a:rPr lang="en-GB" sz="1800" dirty="0" smtClean="0"/>
              <a:t>publishing</a:t>
            </a:r>
            <a:endParaRPr lang="en-GB" sz="1800" dirty="0"/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endParaRPr lang="en-GB" sz="1800" dirty="0"/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endParaRPr lang="en-GB" sz="1800" dirty="0"/>
          </a:p>
          <a:p>
            <a:pPr lvl="2">
              <a:spcBef>
                <a:spcPts val="2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endParaRPr lang="en-GB" sz="1800" dirty="0"/>
          </a:p>
          <a:p>
            <a:pPr lvl="2">
              <a:spcBef>
                <a:spcPts val="500"/>
              </a:spcBef>
              <a:spcAft>
                <a:spcPts val="500"/>
              </a:spcAft>
              <a:buFont typeface="Corbel" panose="020B0503020204020204" pitchFamily="34" charset="0"/>
              <a:buChar char="›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8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775" y="-1588"/>
            <a:ext cx="6918325" cy="447676"/>
          </a:xfrm>
        </p:spPr>
        <p:txBody>
          <a:bodyPr/>
          <a:lstStyle/>
          <a:p>
            <a:r>
              <a:rPr lang="en-US" dirty="0" smtClean="0"/>
              <a:t>Preliminary findings: cross-section analysis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Depositing item, making item OA and OA </a:t>
            </a:r>
            <a:r>
              <a:rPr lang="en-GB" sz="2400" dirty="0" smtClean="0"/>
              <a:t>publishing</a:t>
            </a:r>
          </a:p>
          <a:p>
            <a:pPr lvl="1"/>
            <a:r>
              <a:rPr lang="en-GB" sz="1800" dirty="0" smtClean="0"/>
              <a:t>OA policies are clearly expressed in the requirements to deposit and make items OA</a:t>
            </a:r>
          </a:p>
          <a:p>
            <a:pPr lvl="1"/>
            <a:r>
              <a:rPr lang="en-GB" sz="1800" dirty="0" smtClean="0"/>
              <a:t>However, OA policies are not clear </a:t>
            </a:r>
            <a:r>
              <a:rPr lang="en-GB" sz="1800" dirty="0"/>
              <a:t>on OA </a:t>
            </a:r>
            <a:r>
              <a:rPr lang="en-GB" sz="1800" dirty="0" smtClean="0"/>
              <a:t>publishing requirements, 53% do </a:t>
            </a:r>
            <a:r>
              <a:rPr lang="en-GB" sz="1800" dirty="0"/>
              <a:t>not </a:t>
            </a:r>
            <a:r>
              <a:rPr lang="en-GB" sz="1800" dirty="0" smtClean="0"/>
              <a:t>specify this requirement and 21% do not provide information in this field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32</a:t>
            </a:fld>
            <a:endParaRPr lang="en-GB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66961" y="2602547"/>
            <a:ext cx="4410075" cy="966121"/>
            <a:chOff x="2366961" y="2602547"/>
            <a:chExt cx="4410075" cy="966121"/>
          </a:xfrm>
        </p:grpSpPr>
        <p:sp>
          <p:nvSpPr>
            <p:cNvPr id="17" name="TextBox 16"/>
            <p:cNvSpPr txBox="1"/>
            <p:nvPr/>
          </p:nvSpPr>
          <p:spPr>
            <a:xfrm>
              <a:off x="2366962" y="3374072"/>
              <a:ext cx="4410074" cy="194596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ctr" anchorCtr="0">
              <a:spAutoFit/>
            </a:bodyPr>
            <a:lstStyle/>
            <a:p>
              <a:pPr algn="ctr">
                <a:lnSpc>
                  <a:spcPct val="99000"/>
                </a:lnSpc>
              </a:pPr>
              <a:r>
                <a:rPr lang="en-GB" sz="800" dirty="0" smtClean="0"/>
                <a:t>Table </a:t>
              </a:r>
              <a:r>
                <a:rPr lang="en-GB" sz="800" dirty="0"/>
                <a:t>1: </a:t>
              </a:r>
              <a:r>
                <a:rPr lang="en-GB" sz="800" dirty="0" smtClean="0"/>
                <a:t> Open Access: requirement </a:t>
              </a:r>
              <a:r>
                <a:rPr lang="en-GB" sz="800" dirty="0"/>
                <a:t>or </a:t>
              </a:r>
              <a:r>
                <a:rPr lang="en-GB" sz="800" dirty="0" smtClean="0"/>
                <a:t>recommendation?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905803"/>
                </p:ext>
              </p:extLst>
            </p:nvPr>
          </p:nvGraphicFramePr>
          <p:xfrm>
            <a:off x="2366961" y="2602547"/>
            <a:ext cx="4410075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Worksheet" r:id="rId5" imgW="4410024" imgH="771470" progId="Excel.Sheet.12">
                    <p:embed/>
                  </p:oleObj>
                </mc:Choice>
                <mc:Fallback>
                  <p:oleObj name="Worksheet" r:id="rId5" imgW="4410024" imgH="7714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66961" y="2602547"/>
                          <a:ext cx="4410075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09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1" y="-1588"/>
            <a:ext cx="6680200" cy="447676"/>
          </a:xfrm>
        </p:spPr>
        <p:txBody>
          <a:bodyPr/>
          <a:lstStyle/>
          <a:p>
            <a:r>
              <a:rPr lang="en-US" smtClean="0"/>
              <a:t>Preliminary findings: cross-section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Exemptions</a:t>
            </a:r>
          </a:p>
          <a:p>
            <a:pPr lvl="1"/>
            <a:r>
              <a:rPr lang="en-GB" sz="1800" dirty="0" smtClean="0"/>
              <a:t>OA policies are relatively consistent in terms of conditionally allowing exemptions to deposit and to make items OA </a:t>
            </a:r>
          </a:p>
          <a:p>
            <a:pPr lvl="1"/>
            <a:r>
              <a:rPr lang="en-GB" sz="1800" dirty="0" smtClean="0"/>
              <a:t>However</a:t>
            </a:r>
            <a:r>
              <a:rPr lang="en-GB" sz="1800" dirty="0"/>
              <a:t>, </a:t>
            </a:r>
            <a:r>
              <a:rPr lang="en-GB" sz="1800" dirty="0" smtClean="0"/>
              <a:t>a relevant proportion of OA </a:t>
            </a:r>
            <a:r>
              <a:rPr lang="en-GB" sz="1800" dirty="0"/>
              <a:t>policies </a:t>
            </a:r>
            <a:r>
              <a:rPr lang="en-GB" sz="1800" dirty="0" smtClean="0"/>
              <a:t>still do not specify or do not provide information on the exemptions to deposit </a:t>
            </a:r>
            <a:r>
              <a:rPr lang="en-GB" sz="1800" dirty="0"/>
              <a:t>and to </a:t>
            </a:r>
            <a:r>
              <a:rPr lang="en-GB" sz="1800" dirty="0" smtClean="0"/>
              <a:t>make </a:t>
            </a:r>
            <a:r>
              <a:rPr lang="en-GB" sz="1800" dirty="0"/>
              <a:t>items </a:t>
            </a:r>
            <a:r>
              <a:rPr lang="en-GB" sz="1800" dirty="0" smtClean="0"/>
              <a:t>OA</a:t>
            </a:r>
            <a:endParaRPr lang="en-GB" sz="1800" dirty="0"/>
          </a:p>
          <a:p>
            <a:pPr lvl="1"/>
            <a:r>
              <a:rPr lang="en-GB" sz="1800" dirty="0" smtClean="0"/>
              <a:t>Importantly, the significant majority of responses were not answered on the exemption to OA publishing </a:t>
            </a:r>
            <a:r>
              <a:rPr lang="en-GB" sz="1800" dirty="0"/>
              <a:t>(76%) and </a:t>
            </a:r>
            <a:r>
              <a:rPr lang="en-GB" sz="1800" dirty="0" smtClean="0"/>
              <a:t>a relevant percentage do not specify (21%) this criteria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33</a:t>
            </a:fld>
            <a:endParaRPr lang="en-GB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511" y="3321735"/>
            <a:ext cx="5514976" cy="986969"/>
            <a:chOff x="1814510" y="2659062"/>
            <a:chExt cx="5514976" cy="986969"/>
          </a:xfrm>
        </p:grpSpPr>
        <p:sp>
          <p:nvSpPr>
            <p:cNvPr id="10" name="Rectangle 9"/>
            <p:cNvSpPr/>
            <p:nvPr/>
          </p:nvSpPr>
          <p:spPr>
            <a:xfrm>
              <a:off x="1814510" y="3430587"/>
              <a:ext cx="55149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 smtClean="0"/>
                <a:t>Table 2: Open Access: exemptions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3703688"/>
                </p:ext>
              </p:extLst>
            </p:nvPr>
          </p:nvGraphicFramePr>
          <p:xfrm>
            <a:off x="1814510" y="2659062"/>
            <a:ext cx="5514975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name="Worksheet" r:id="rId5" imgW="5514892" imgH="771470" progId="Excel.Sheet.12">
                    <p:embed/>
                  </p:oleObj>
                </mc:Choice>
                <mc:Fallback>
                  <p:oleObj name="Worksheet" r:id="rId5" imgW="5514892" imgH="7714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14510" y="2659062"/>
                          <a:ext cx="5514975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7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-1588"/>
            <a:ext cx="6842125" cy="447676"/>
          </a:xfrm>
        </p:spPr>
        <p:txBody>
          <a:bodyPr/>
          <a:lstStyle/>
          <a:p>
            <a:r>
              <a:rPr lang="en-US" dirty="0" smtClean="0"/>
              <a:t>Preliminary findings: cross-section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Eligibility </a:t>
            </a:r>
            <a:r>
              <a:rPr lang="en-GB" sz="2400" dirty="0"/>
              <a:t>in research performance evaluation</a:t>
            </a:r>
          </a:p>
          <a:p>
            <a:pPr lvl="1"/>
            <a:r>
              <a:rPr lang="en-GB" sz="1800" dirty="0" smtClean="0"/>
              <a:t>42% and 24%, respectively, of OA </a:t>
            </a:r>
            <a:r>
              <a:rPr lang="en-GB" sz="1800" dirty="0"/>
              <a:t>policies </a:t>
            </a:r>
            <a:r>
              <a:rPr lang="en-GB" sz="1800" dirty="0" smtClean="0"/>
              <a:t>specify that depositing or making items OA is a condition for eligibility in research performance evaluation </a:t>
            </a:r>
          </a:p>
          <a:p>
            <a:pPr lvl="1"/>
            <a:r>
              <a:rPr lang="en-GB" sz="1800" dirty="0" smtClean="0"/>
              <a:t>However</a:t>
            </a:r>
            <a:r>
              <a:rPr lang="en-GB" sz="1800" dirty="0"/>
              <a:t>, a </a:t>
            </a:r>
            <a:r>
              <a:rPr lang="en-GB" sz="1800" dirty="0" smtClean="0"/>
              <a:t>relevant percentage of </a:t>
            </a:r>
            <a:r>
              <a:rPr lang="en-GB" sz="1800" dirty="0"/>
              <a:t>OA policies </a:t>
            </a:r>
            <a:r>
              <a:rPr lang="en-GB" sz="1800" dirty="0" smtClean="0"/>
              <a:t>do </a:t>
            </a:r>
            <a:r>
              <a:rPr lang="en-GB" sz="1800" dirty="0"/>
              <a:t>not specify or do not provide information on </a:t>
            </a:r>
            <a:r>
              <a:rPr lang="en-GB" sz="1800" dirty="0" smtClean="0"/>
              <a:t>depositing/making item OA/ OA publishing as a </a:t>
            </a:r>
            <a:r>
              <a:rPr lang="en-GB" sz="1800" dirty="0"/>
              <a:t>condition for eligibility in research performance evaluation </a:t>
            </a:r>
          </a:p>
          <a:p>
            <a:pPr lvl="1"/>
            <a:r>
              <a:rPr lang="en-GB" sz="1800" dirty="0"/>
              <a:t>Importantly, </a:t>
            </a:r>
            <a:r>
              <a:rPr lang="en-GB" sz="1800" dirty="0" smtClean="0"/>
              <a:t>a significant number of </a:t>
            </a:r>
            <a:r>
              <a:rPr lang="en-GB" sz="1800" dirty="0"/>
              <a:t>responses </a:t>
            </a:r>
            <a:r>
              <a:rPr lang="en-GB" sz="1800" dirty="0" smtClean="0"/>
              <a:t>show that </a:t>
            </a:r>
            <a:r>
              <a:rPr lang="en-GB" sz="1800" dirty="0"/>
              <a:t>depositing/making item OA/ OA publishing </a:t>
            </a:r>
            <a:r>
              <a:rPr lang="en-GB" sz="1800" dirty="0" smtClean="0"/>
              <a:t>is not a condition </a:t>
            </a:r>
            <a:r>
              <a:rPr lang="en-GB" sz="1800" dirty="0"/>
              <a:t>for eligibility in research performance evaluation </a:t>
            </a: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34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638424" y="3405188"/>
            <a:ext cx="3867150" cy="986968"/>
            <a:chOff x="2638425" y="2185988"/>
            <a:chExt cx="3867150" cy="986968"/>
          </a:xfrm>
        </p:grpSpPr>
        <p:sp>
          <p:nvSpPr>
            <p:cNvPr id="10" name="Rectangle 9"/>
            <p:cNvSpPr/>
            <p:nvPr/>
          </p:nvSpPr>
          <p:spPr>
            <a:xfrm>
              <a:off x="2638425" y="2957512"/>
              <a:ext cx="386715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/>
                <a:t>Table 3: Open Access: eligibility in research performance </a:t>
              </a:r>
              <a:r>
                <a:rPr lang="en-GB" sz="800" dirty="0" smtClean="0"/>
                <a:t>evaluation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220843"/>
                </p:ext>
              </p:extLst>
            </p:nvPr>
          </p:nvGraphicFramePr>
          <p:xfrm>
            <a:off x="2638425" y="2185988"/>
            <a:ext cx="386715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Worksheet" r:id="rId5" imgW="3867173" imgH="771470" progId="Excel.Sheet.12">
                    <p:embed/>
                  </p:oleObj>
                </mc:Choice>
                <mc:Fallback>
                  <p:oleObj name="Worksheet" r:id="rId5" imgW="3867173" imgH="77147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38425" y="2185988"/>
                          <a:ext cx="386715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74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475" y="-1588"/>
            <a:ext cx="6651625" cy="447676"/>
          </a:xfrm>
        </p:spPr>
        <p:txBody>
          <a:bodyPr/>
          <a:lstStyle/>
          <a:p>
            <a:r>
              <a:rPr lang="en-US" dirty="0" smtClean="0"/>
              <a:t>Preliminary findings: cross-section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When to deposit and </a:t>
            </a:r>
            <a:r>
              <a:rPr lang="en-GB" sz="2400" dirty="0" smtClean="0"/>
              <a:t>make item </a:t>
            </a:r>
            <a:r>
              <a:rPr lang="en-GB" sz="2400" dirty="0"/>
              <a:t>OA</a:t>
            </a:r>
          </a:p>
          <a:p>
            <a:pPr lvl="1"/>
            <a:r>
              <a:rPr lang="en-GB" sz="1500" dirty="0" smtClean="0"/>
              <a:t>On deposit date, OA </a:t>
            </a:r>
            <a:r>
              <a:rPr lang="en-GB" sz="1500" dirty="0"/>
              <a:t>policies are relatively consistent in terms of </a:t>
            </a:r>
            <a:r>
              <a:rPr lang="en-GB" sz="1500" dirty="0" smtClean="0"/>
              <a:t>requiring items to be deposited immediately or within x months after date of acceptance, however, they do not specify a value for x </a:t>
            </a:r>
          </a:p>
          <a:p>
            <a:pPr lvl="1"/>
            <a:r>
              <a:rPr lang="en-GB" sz="1500" dirty="0" smtClean="0"/>
              <a:t>On date to make items OA, policies are also relatively consistent in requiring items to be made OA as early as possible </a:t>
            </a:r>
            <a:endParaRPr lang="en-GB" sz="1500" dirty="0"/>
          </a:p>
          <a:p>
            <a:pPr lvl="1"/>
            <a:r>
              <a:rPr lang="en-GB" sz="1500" dirty="0"/>
              <a:t>However, </a:t>
            </a:r>
            <a:r>
              <a:rPr lang="en-GB" sz="1500" dirty="0" smtClean="0"/>
              <a:t>there is substantial diversity in responses provided with regards to the applicable deposit dates and dates to make items OA</a:t>
            </a:r>
          </a:p>
          <a:p>
            <a:pPr lvl="1"/>
            <a:r>
              <a:rPr lang="en-GB" sz="1500" dirty="0" smtClean="0"/>
              <a:t>Importantly</a:t>
            </a:r>
            <a:r>
              <a:rPr lang="en-GB" sz="1500" dirty="0"/>
              <a:t>, </a:t>
            </a:r>
            <a:r>
              <a:rPr lang="en-GB" sz="1500" dirty="0" smtClean="0"/>
              <a:t>a significant percentage of responses were </a:t>
            </a:r>
            <a:r>
              <a:rPr lang="en-GB" sz="1500" dirty="0"/>
              <a:t>not answered </a:t>
            </a:r>
            <a:r>
              <a:rPr lang="en-GB" sz="1500" dirty="0" smtClean="0"/>
              <a:t>for these </a:t>
            </a:r>
            <a:r>
              <a:rPr lang="en-GB" sz="1500" dirty="0"/>
              <a:t>criteria</a:t>
            </a:r>
          </a:p>
          <a:p>
            <a:pPr lvl="1"/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35</a:t>
            </a:fld>
            <a:endParaRPr lang="en-GB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585911" y="3155950"/>
            <a:ext cx="5972177" cy="1716088"/>
            <a:chOff x="1314450" y="1785155"/>
            <a:chExt cx="5972177" cy="1716088"/>
          </a:xfrm>
        </p:grpSpPr>
        <p:sp>
          <p:nvSpPr>
            <p:cNvPr id="12" name="Rectangle 11"/>
            <p:cNvSpPr/>
            <p:nvPr/>
          </p:nvSpPr>
          <p:spPr>
            <a:xfrm>
              <a:off x="1314450" y="3285799"/>
              <a:ext cx="597217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 smtClean="0"/>
                <a:t>Table 4: Open Access: when </a:t>
              </a:r>
              <a:r>
                <a:rPr lang="en-GB" sz="800" dirty="0"/>
                <a:t>to deposit and make </a:t>
              </a:r>
              <a:r>
                <a:rPr lang="en-GB" sz="800" dirty="0" smtClean="0"/>
                <a:t>OA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454776"/>
                </p:ext>
              </p:extLst>
            </p:nvPr>
          </p:nvGraphicFramePr>
          <p:xfrm>
            <a:off x="1314452" y="1785155"/>
            <a:ext cx="5972175" cy="146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Worksheet" r:id="rId5" imgW="6515023" imgH="1533493" progId="Excel.Sheet.12">
                    <p:embed/>
                  </p:oleObj>
                </mc:Choice>
                <mc:Fallback>
                  <p:oleObj name="Worksheet" r:id="rId5" imgW="6515023" imgH="1533493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14452" y="1785155"/>
                          <a:ext cx="5972175" cy="146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70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875" y="-1588"/>
            <a:ext cx="6880225" cy="447676"/>
          </a:xfrm>
        </p:spPr>
        <p:txBody>
          <a:bodyPr/>
          <a:lstStyle/>
          <a:p>
            <a:r>
              <a:rPr lang="en-US" dirty="0" smtClean="0"/>
              <a:t>Preliminary findings: cross-section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Licences</a:t>
            </a:r>
            <a:endParaRPr lang="en-GB" sz="2400" dirty="0"/>
          </a:p>
          <a:p>
            <a:pPr lvl="1"/>
            <a:r>
              <a:rPr lang="en-GB" sz="1800" dirty="0" smtClean="0"/>
              <a:t>A relative percentage of OA policies specify that </a:t>
            </a:r>
            <a:r>
              <a:rPr lang="en-GB" sz="1800" dirty="0"/>
              <a:t>CC BY </a:t>
            </a:r>
            <a:r>
              <a:rPr lang="en-GB" sz="1800" dirty="0" smtClean="0"/>
              <a:t>is the licence type to be used when making items OA (18%) or for OA publishing (16%)</a:t>
            </a:r>
          </a:p>
          <a:p>
            <a:pPr lvl="1"/>
            <a:r>
              <a:rPr lang="en-GB" sz="1800" dirty="0" smtClean="0"/>
              <a:t>The </a:t>
            </a:r>
            <a:r>
              <a:rPr lang="en-GB" sz="1800" dirty="0"/>
              <a:t>significant majority of </a:t>
            </a:r>
            <a:r>
              <a:rPr lang="en-GB" sz="1800" dirty="0" smtClean="0"/>
              <a:t>OA policies, however, do not specify or do </a:t>
            </a:r>
            <a:r>
              <a:rPr lang="en-GB" sz="1800" dirty="0"/>
              <a:t>not provide information on </a:t>
            </a:r>
            <a:r>
              <a:rPr lang="en-GB" sz="1800" dirty="0" smtClean="0"/>
              <a:t>the licence type that should be used to make items OA or for OA publishing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36</a:t>
            </a:fld>
            <a:endParaRPr lang="en-GB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2386011" y="2805907"/>
            <a:ext cx="4371975" cy="796469"/>
            <a:chOff x="2386013" y="2281238"/>
            <a:chExt cx="4371975" cy="796469"/>
          </a:xfrm>
        </p:grpSpPr>
        <p:sp>
          <p:nvSpPr>
            <p:cNvPr id="9" name="Rectangle 8"/>
            <p:cNvSpPr/>
            <p:nvPr/>
          </p:nvSpPr>
          <p:spPr>
            <a:xfrm>
              <a:off x="2386013" y="2862263"/>
              <a:ext cx="437197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 smtClean="0"/>
                <a:t>Table 5: Open Access: licences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178061"/>
                </p:ext>
              </p:extLst>
            </p:nvPr>
          </p:nvGraphicFramePr>
          <p:xfrm>
            <a:off x="2386013" y="2281238"/>
            <a:ext cx="437197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5" name="Worksheet" r:id="rId5" imgW="4371962" imgH="580897" progId="Excel.Sheet.12">
                    <p:embed/>
                  </p:oleObj>
                </mc:Choice>
                <mc:Fallback>
                  <p:oleObj name="Worksheet" r:id="rId5" imgW="4371962" imgH="580897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86013" y="2281238"/>
                          <a:ext cx="4371975" cy="581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45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dirty="0"/>
              <a:t>Initial results show </a:t>
            </a:r>
            <a:r>
              <a:rPr lang="en-GB" sz="2000" dirty="0" smtClean="0"/>
              <a:t>similarities between OA policies in some requirements…</a:t>
            </a:r>
          </a:p>
          <a:p>
            <a:r>
              <a:rPr lang="en-GB" sz="2000" dirty="0" smtClean="0"/>
              <a:t>…but there are also significant differences in the ways OA policies are expressed in other requirements, which could benefit researchers and academic support staff if they were expressed more clearly </a:t>
            </a:r>
            <a:r>
              <a:rPr lang="en-GB" sz="2000" dirty="0"/>
              <a:t>and </a:t>
            </a:r>
            <a:r>
              <a:rPr lang="en-GB" sz="2000" dirty="0" smtClean="0"/>
              <a:t>consistently:</a:t>
            </a:r>
          </a:p>
          <a:p>
            <a:pPr lvl="1"/>
            <a:r>
              <a:rPr lang="en-GB" sz="1800" i="1" dirty="0" smtClean="0">
                <a:solidFill>
                  <a:schemeClr val="accent1"/>
                </a:solidFill>
              </a:rPr>
              <a:t>Exemptions</a:t>
            </a:r>
            <a:r>
              <a:rPr lang="en-GB" sz="1800" i="1" dirty="0" smtClean="0"/>
              <a:t> to a) deposit item, b) make item OA and c) publish OA </a:t>
            </a:r>
          </a:p>
          <a:p>
            <a:pPr lvl="1"/>
            <a:r>
              <a:rPr lang="en-GB" sz="1800" i="1" dirty="0" smtClean="0"/>
              <a:t>A) deposit item, </a:t>
            </a:r>
            <a:r>
              <a:rPr lang="en-GB" sz="1800" i="1" dirty="0"/>
              <a:t>b) make </a:t>
            </a:r>
            <a:r>
              <a:rPr lang="en-GB" sz="1800" i="1" dirty="0" smtClean="0"/>
              <a:t>item OA </a:t>
            </a:r>
            <a:r>
              <a:rPr lang="en-GB" sz="1800" i="1" dirty="0"/>
              <a:t>and c) publish </a:t>
            </a:r>
            <a:r>
              <a:rPr lang="en-GB" sz="1800" i="1" dirty="0" smtClean="0"/>
              <a:t>OA as a criteria for </a:t>
            </a:r>
            <a:r>
              <a:rPr lang="en-GB" sz="1800" i="1" dirty="0" smtClean="0">
                <a:solidFill>
                  <a:schemeClr val="accent1"/>
                </a:solidFill>
              </a:rPr>
              <a:t>e</a:t>
            </a:r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ligibility </a:t>
            </a:r>
            <a:r>
              <a:rPr lang="en-GB" sz="1800" i="1" dirty="0">
                <a:solidFill>
                  <a:schemeClr val="accent1"/>
                </a:solidFill>
                <a:cs typeface="Arial" panose="020B0604020202020204" pitchFamily="34" charset="0"/>
              </a:rPr>
              <a:t>in research performance </a:t>
            </a:r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evaluation</a:t>
            </a:r>
          </a:p>
          <a:p>
            <a:pPr lvl="1"/>
            <a:r>
              <a:rPr lang="en-GB" sz="1800" i="1" dirty="0" smtClean="0">
                <a:cs typeface="Arial" panose="020B0604020202020204" pitchFamily="34" charset="0"/>
              </a:rPr>
              <a:t>Item </a:t>
            </a:r>
            <a:r>
              <a:rPr lang="en-GB" sz="1800" i="1" dirty="0">
                <a:solidFill>
                  <a:schemeClr val="accent1"/>
                </a:solidFill>
                <a:cs typeface="Arial" panose="020B0604020202020204" pitchFamily="34" charset="0"/>
              </a:rPr>
              <a:t>deposit </a:t>
            </a:r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date</a:t>
            </a:r>
          </a:p>
          <a:p>
            <a:pPr lvl="1"/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Date</a:t>
            </a:r>
            <a:r>
              <a:rPr lang="en-GB" sz="1800" i="1" dirty="0" smtClean="0">
                <a:cs typeface="Arial" panose="020B0604020202020204" pitchFamily="34" charset="0"/>
              </a:rPr>
              <a:t> for making item OA </a:t>
            </a:r>
          </a:p>
          <a:p>
            <a:pPr lvl="1"/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Embargo</a:t>
            </a:r>
            <a:r>
              <a:rPr lang="en-GB" sz="1800" i="1" dirty="0" smtClean="0">
                <a:cs typeface="Arial" panose="020B0604020202020204" pitchFamily="34" charset="0"/>
              </a:rPr>
              <a:t> length </a:t>
            </a:r>
            <a:endParaRPr lang="en-GB" sz="1800" i="1" dirty="0">
              <a:cs typeface="Arial" panose="020B0604020202020204" pitchFamily="34" charset="0"/>
            </a:endParaRPr>
          </a:p>
          <a:p>
            <a:pPr lvl="1"/>
            <a:r>
              <a:rPr lang="en-GB" sz="18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Licences</a:t>
            </a:r>
            <a:r>
              <a:rPr lang="en-GB" sz="1800" i="1" dirty="0" smtClean="0">
                <a:cs typeface="Arial" panose="020B0604020202020204" pitchFamily="34" charset="0"/>
              </a:rPr>
              <a:t> for a) making item OA and b) for OA publishing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045338-7B28-413F-8D0E-77E033FD1E01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96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Promoting the uptake of the schema by institutions </a:t>
            </a:r>
            <a:r>
              <a:rPr lang="en-GB" sz="2400" dirty="0"/>
              <a:t>and funders </a:t>
            </a:r>
            <a:r>
              <a:rPr lang="en-GB" sz="2400" dirty="0" smtClean="0"/>
              <a:t>internationally</a:t>
            </a:r>
          </a:p>
          <a:p>
            <a:r>
              <a:rPr lang="en-GB" sz="2400" dirty="0" smtClean="0"/>
              <a:t>Inviting institutions and funders to send us the completed forms</a:t>
            </a:r>
            <a:endParaRPr lang="en-GB" sz="2400" dirty="0"/>
          </a:p>
          <a:p>
            <a:r>
              <a:rPr lang="en-GB" sz="2400" dirty="0" smtClean="0"/>
              <a:t>Analysing results to observe level of similarities and differences between OA policies</a:t>
            </a:r>
          </a:p>
          <a:p>
            <a:r>
              <a:rPr lang="en-GB" sz="2400" dirty="0" smtClean="0"/>
              <a:t>Promoting a mov</a:t>
            </a:r>
            <a:r>
              <a:rPr lang="en-GB" sz="2400" dirty="0"/>
              <a:t>e</a:t>
            </a:r>
            <a:r>
              <a:rPr lang="en-GB" sz="2400" dirty="0" smtClean="0"/>
              <a:t> towards </a:t>
            </a:r>
            <a:r>
              <a:rPr lang="en-GB" sz="2400" dirty="0"/>
              <a:t>a </a:t>
            </a:r>
            <a:r>
              <a:rPr lang="en-GB" sz="2400" dirty="0" smtClean="0"/>
              <a:t>more </a:t>
            </a:r>
            <a:r>
              <a:rPr lang="en-GB" sz="2400" dirty="0"/>
              <a:t>standardised system where institutional, funders and publishers OA policies can be expressed in a more </a:t>
            </a:r>
            <a:r>
              <a:rPr lang="en-GB" sz="2400" dirty="0" smtClean="0"/>
              <a:t>harmonised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045338-7B28-413F-8D0E-77E033FD1E01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8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Mafalda Picarra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PASTEUR4OA Project Officer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mafalda.picarra@jisc.ac.uk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9ACCC-B164-442D-A532-91FEB2F2FC64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4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16477" y="-1588"/>
            <a:ext cx="6811624" cy="447676"/>
          </a:xfrm>
        </p:spPr>
        <p:txBody>
          <a:bodyPr/>
          <a:lstStyle/>
          <a:p>
            <a:r>
              <a:rPr lang="en-US" dirty="0"/>
              <a:t>Rationale for developing a policy schema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Harmonised policies can simplify compliance workflows </a:t>
            </a:r>
          </a:p>
          <a:p>
            <a:r>
              <a:rPr lang="en-GB" sz="2400" dirty="0" smtClean="0"/>
              <a:t>Funders </a:t>
            </a:r>
            <a:r>
              <a:rPr lang="en-GB" sz="2400" dirty="0"/>
              <a:t>and institutions </a:t>
            </a:r>
            <a:r>
              <a:rPr lang="en-GB" sz="2400" dirty="0" smtClean="0"/>
              <a:t>can express </a:t>
            </a:r>
            <a:r>
              <a:rPr lang="en-GB" sz="2400" dirty="0"/>
              <a:t>their policies in a consistent and structured way</a:t>
            </a:r>
          </a:p>
          <a:p>
            <a:r>
              <a:rPr lang="en-GB" sz="2400" dirty="0" smtClean="0"/>
              <a:t>Authors can more easily access </a:t>
            </a:r>
            <a:r>
              <a:rPr lang="en-GB" sz="2400" dirty="0"/>
              <a:t>information that is documented in a systematic </a:t>
            </a:r>
            <a:r>
              <a:rPr lang="en-GB" sz="2400" dirty="0" smtClean="0"/>
              <a:t>way and receive clear guidance</a:t>
            </a:r>
            <a:endParaRPr lang="en-GB" sz="2400" dirty="0"/>
          </a:p>
          <a:p>
            <a:r>
              <a:rPr lang="en-GB" sz="2400" dirty="0" smtClean="0"/>
              <a:t>Services can </a:t>
            </a:r>
            <a:r>
              <a:rPr lang="en-GB" sz="2400" dirty="0"/>
              <a:t>improve the quality and reliability of their data </a:t>
            </a:r>
            <a:r>
              <a:rPr lang="en-GB" sz="2400" dirty="0" smtClean="0"/>
              <a:t>(e.g. SHERPA/Juliet)</a:t>
            </a:r>
          </a:p>
          <a:p>
            <a:r>
              <a:rPr lang="en-GB" sz="2400" dirty="0" smtClean="0"/>
              <a:t>Services can more easily mesh policy</a:t>
            </a:r>
            <a:r>
              <a:rPr lang="en-GB" sz="2400" baseline="0" dirty="0" smtClean="0"/>
              <a:t> requirements with permissions </a:t>
            </a:r>
            <a:r>
              <a:rPr lang="en-GB" sz="2400" dirty="0"/>
              <a:t>(e.g. Sherpa </a:t>
            </a:r>
            <a:r>
              <a:rPr lang="en-GB" sz="2400" dirty="0" smtClean="0"/>
              <a:t>FACT, Sherpa REF) </a:t>
            </a:r>
            <a:endParaRPr lang="en-GB" sz="2400" dirty="0"/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045338-7B28-413F-8D0E-77E033FD1E0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4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Five sections:</a:t>
            </a:r>
          </a:p>
          <a:p>
            <a:pPr lvl="1"/>
            <a:r>
              <a:rPr lang="en-GB" sz="1800" b="1" dirty="0"/>
              <a:t>Organisation</a:t>
            </a:r>
            <a:r>
              <a:rPr lang="en-GB" sz="1800" dirty="0"/>
              <a:t>: details of the organisation issuing the policy</a:t>
            </a:r>
          </a:p>
          <a:p>
            <a:pPr lvl="1"/>
            <a:r>
              <a:rPr lang="en-GB" sz="1800" b="1" dirty="0"/>
              <a:t>Policy</a:t>
            </a:r>
            <a:r>
              <a:rPr lang="en-GB" sz="1800" dirty="0"/>
              <a:t>: general parametric </a:t>
            </a:r>
            <a:r>
              <a:rPr lang="en-GB" sz="1800" dirty="0" smtClean="0"/>
              <a:t>information</a:t>
            </a:r>
            <a:endParaRPr lang="en-GB" sz="1800" dirty="0"/>
          </a:p>
          <a:p>
            <a:pPr lvl="1"/>
            <a:r>
              <a:rPr lang="en-GB" sz="1800" b="1" dirty="0"/>
              <a:t>Repository requirements</a:t>
            </a:r>
            <a:r>
              <a:rPr lang="en-GB" sz="1800" dirty="0"/>
              <a:t>: </a:t>
            </a:r>
            <a:r>
              <a:rPr lang="en-GB" sz="1800" dirty="0" smtClean="0"/>
              <a:t>requirements </a:t>
            </a:r>
            <a:r>
              <a:rPr lang="en-GB" sz="1800" dirty="0"/>
              <a:t>for depositing items and for making the deposited items OA </a:t>
            </a:r>
          </a:p>
          <a:p>
            <a:pPr lvl="1"/>
            <a:r>
              <a:rPr lang="en-GB" sz="1800" b="1" dirty="0" smtClean="0"/>
              <a:t>OA </a:t>
            </a:r>
            <a:r>
              <a:rPr lang="en-GB" sz="1800" b="1" dirty="0"/>
              <a:t>publishing requirements</a:t>
            </a:r>
            <a:r>
              <a:rPr lang="en-GB" sz="1800" dirty="0"/>
              <a:t>: </a:t>
            </a:r>
            <a:r>
              <a:rPr lang="en-GB" sz="1800" dirty="0" smtClean="0"/>
              <a:t>requirements </a:t>
            </a:r>
            <a:r>
              <a:rPr lang="en-GB" sz="1800" dirty="0"/>
              <a:t>for publishing in OA form </a:t>
            </a:r>
          </a:p>
          <a:p>
            <a:pPr lvl="1"/>
            <a:r>
              <a:rPr lang="en-GB" sz="1800" b="1" dirty="0" smtClean="0"/>
              <a:t>Other</a:t>
            </a:r>
            <a:r>
              <a:rPr lang="en-GB" sz="1800" dirty="0"/>
              <a:t>: further information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4"/>
          <a:stretch/>
        </p:blipFill>
        <p:spPr>
          <a:xfrm>
            <a:off x="5061666" y="1249059"/>
            <a:ext cx="3866434" cy="3113694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b="1" dirty="0" smtClean="0"/>
              <a:t>Organisation</a:t>
            </a:r>
            <a:r>
              <a:rPr lang="en-GB" sz="2400" dirty="0" smtClean="0"/>
              <a:t>: details of the organisation </a:t>
            </a:r>
            <a:r>
              <a:rPr lang="en-GB" sz="2400" dirty="0"/>
              <a:t>issuing the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6</a:t>
            </a:fld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42955842"/>
              </p:ext>
            </p:extLst>
          </p:nvPr>
        </p:nvGraphicFramePr>
        <p:xfrm>
          <a:off x="800017" y="1405246"/>
          <a:ext cx="7543963" cy="33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b="1" dirty="0"/>
              <a:t>Policy</a:t>
            </a:r>
            <a:r>
              <a:rPr lang="en-GB" sz="2400" dirty="0"/>
              <a:t>: general parametric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7</a:t>
            </a:fld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65896704"/>
              </p:ext>
            </p:extLst>
          </p:nvPr>
        </p:nvGraphicFramePr>
        <p:xfrm>
          <a:off x="800017" y="1405246"/>
          <a:ext cx="7543963" cy="33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26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b="1" dirty="0"/>
              <a:t>Repository requirements</a:t>
            </a:r>
            <a:r>
              <a:rPr lang="en-GB" sz="2400" dirty="0"/>
              <a:t>: requirements for depositing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8</a:t>
            </a:fld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00017" y="1405246"/>
          <a:ext cx="7543963" cy="332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0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b="1" dirty="0"/>
              <a:t>Repository requirements</a:t>
            </a:r>
            <a:r>
              <a:rPr lang="en-GB" sz="2400" dirty="0"/>
              <a:t>: requirements for </a:t>
            </a:r>
            <a:r>
              <a:rPr lang="en-GB" sz="2400" dirty="0" smtClean="0"/>
              <a:t>making </a:t>
            </a:r>
            <a:r>
              <a:rPr lang="en-GB" sz="2400" dirty="0"/>
              <a:t>the deposited items OA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9DD30-7C81-4B0F-B621-6335429AD9F6}" type="slidenum">
              <a:rPr lang="en-GB" altLang="en-US" smtClean="0"/>
              <a:pPr/>
              <a:t>9</a:t>
            </a:fld>
            <a:endParaRPr lang="en-GB" altLang="en-US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768891"/>
              </p:ext>
            </p:extLst>
          </p:nvPr>
        </p:nvGraphicFramePr>
        <p:xfrm>
          <a:off x="782197" y="1353957"/>
          <a:ext cx="7579604" cy="337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1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544E8E78-22CE-45A7-A079-55DC3D125FB3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98B066A8-5050-4A68-95BE-F720D7B3C4CC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B8D107CC-B507-4688-9BB7-BC1773DA45E5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1A141971-FF98-4D08-AE1F-4DEED86FEF71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80268AAC-4DB1-4A3E-9E53-AF7130A92EA5}"/>
    </a:ext>
  </a:extLst>
</a:theme>
</file>

<file path=ppt/theme/theme7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2" ma:contentTypeDescription="Create a new document." ma:contentTypeScope="" ma:versionID="11507b2382009acd5947100e36a13333">
  <xsd:schema xmlns:xsd="http://www.w3.org/2001/XMLSchema" xmlns:xs="http://www.w3.org/2001/XMLSchema" xmlns:p="http://schemas.microsoft.com/office/2006/metadata/properties" xmlns:ns2="ebf13169-c280-4fc5-86f8-af5191a5ddf2" xmlns:ns3="217ac18d-a73a-48a9-8bac-9db52278b555" targetNamespace="http://schemas.microsoft.com/office/2006/metadata/properties" ma:root="true" ma:fieldsID="21c7c1ba30450bca7fa68ccb336c780d" ns2:_="" ns3:_="">
    <xsd:import namespace="ebf13169-c280-4fc5-86f8-af5191a5ddf2"/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13169-c280-4fc5-86f8-af5191a5dd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C923BD-2E24-4153-83CC-A56DE273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13169-c280-4fc5-86f8-af5191a5ddf2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A9E47-9A03-4FCA-A0D5-2CDABD8EB978}">
  <ds:schemaRefs>
    <ds:schemaRef ds:uri="http://schemas.microsoft.com/office/2006/documentManagement/types"/>
    <ds:schemaRef ds:uri="ebf13169-c280-4fc5-86f8-af5191a5ddf2"/>
    <ds:schemaRef ds:uri="http://purl.org/dc/elements/1.1/"/>
    <ds:schemaRef ds:uri="http://purl.org/dc/terms/"/>
    <ds:schemaRef ds:uri="217ac18d-a73a-48a9-8bac-9db52278b555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 standard 16-9 powerpoint template</Template>
  <TotalTime>3141</TotalTime>
  <Words>2752</Words>
  <Application>Microsoft Office PowerPoint</Application>
  <PresentationFormat>On-screen Show (16:9)</PresentationFormat>
  <Paragraphs>396</Paragraphs>
  <Slides>39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MS PGothic</vt:lpstr>
      <vt:lpstr>Arial</vt:lpstr>
      <vt:lpstr>Corbel</vt:lpstr>
      <vt:lpstr>Lucida Grande</vt:lpstr>
      <vt:lpstr>Wingdings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Worksheet</vt:lpstr>
      <vt:lpstr>Schema for Open Access Policies</vt:lpstr>
      <vt:lpstr>Overview</vt:lpstr>
      <vt:lpstr>OA policy landscape</vt:lpstr>
      <vt:lpstr>Rationale for developing a policy schema</vt:lpstr>
      <vt:lpstr>An overview of the schema</vt:lpstr>
      <vt:lpstr>An overview of the schema</vt:lpstr>
      <vt:lpstr>An overview of the schema</vt:lpstr>
      <vt:lpstr>An overview of the schema</vt:lpstr>
      <vt:lpstr>An overview of the schema</vt:lpstr>
      <vt:lpstr>An overview of the schema</vt:lpstr>
      <vt:lpstr>How to complete the schema</vt:lpstr>
      <vt:lpstr>Preliminary findings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similarities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differences</vt:lpstr>
      <vt:lpstr>Preliminary findings: cross-section analysis</vt:lpstr>
      <vt:lpstr>Preliminary findings: cross-section analysis</vt:lpstr>
      <vt:lpstr>Preliminary findings: cross-section analysis</vt:lpstr>
      <vt:lpstr>Preliminary findings: cross-section analysis</vt:lpstr>
      <vt:lpstr>Preliminary findings: cross-section analysis</vt:lpstr>
      <vt:lpstr>Preliminary findings: cross-section analysis</vt:lpstr>
      <vt:lpstr>Initial conclusions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Jisc Collections: projects</dc:title>
  <dc:creator>Mafalda Picarra</dc:creator>
  <cp:lastModifiedBy>Mafalda Picarra</cp:lastModifiedBy>
  <cp:revision>360</cp:revision>
  <cp:lastPrinted>2016-03-01T08:40:37Z</cp:lastPrinted>
  <dcterms:created xsi:type="dcterms:W3CDTF">2016-02-26T09:07:02Z</dcterms:created>
  <dcterms:modified xsi:type="dcterms:W3CDTF">2016-05-09T10:30:57Z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SharedWithUsers">
    <vt:lpwstr/>
  </property>
  <property fmtid="{D5CDD505-2E9C-101B-9397-08002B2CF9AE}" pid="5" name="_dlc_DocId">
    <vt:lpwstr>N7XHR37R3CPZ-174-2</vt:lpwstr>
  </property>
  <property fmtid="{D5CDD505-2E9C-101B-9397-08002B2CF9AE}" pid="6" name="_dlc_DocIdUrl">
    <vt:lpwstr>https://jisc365.sharepoint.com/sites/customerexperience/cscollab/_layouts/15/DocIdRedir.aspx?ID=N7XHR37R3CPZ-174-2, N7XHR37R3CPZ-174-2</vt:lpwstr>
  </property>
</Properties>
</file>